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8"/>
  </p:notesMasterIdLst>
  <p:sldIdLst>
    <p:sldId id="256" r:id="rId3"/>
    <p:sldId id="261" r:id="rId4"/>
    <p:sldId id="434" r:id="rId5"/>
    <p:sldId id="401" r:id="rId6"/>
    <p:sldId id="408" r:id="rId7"/>
    <p:sldId id="402" r:id="rId8"/>
    <p:sldId id="406" r:id="rId9"/>
    <p:sldId id="403" r:id="rId10"/>
    <p:sldId id="404" r:id="rId11"/>
    <p:sldId id="407" r:id="rId12"/>
    <p:sldId id="409" r:id="rId13"/>
    <p:sldId id="410" r:id="rId14"/>
    <p:sldId id="411" r:id="rId15"/>
    <p:sldId id="412" r:id="rId16"/>
    <p:sldId id="413" r:id="rId17"/>
    <p:sldId id="415" r:id="rId18"/>
    <p:sldId id="414" r:id="rId19"/>
    <p:sldId id="416" r:id="rId20"/>
    <p:sldId id="417" r:id="rId21"/>
    <p:sldId id="418" r:id="rId22"/>
    <p:sldId id="419" r:id="rId23"/>
    <p:sldId id="420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432" r:id="rId36"/>
    <p:sldId id="43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1069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0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864BF6-C3B4-4E88-8ED7-A7D58DB47D4A}" type="doc">
      <dgm:prSet loTypeId="urn:microsoft.com/office/officeart/2008/layout/VerticalCurved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B77D3692-9F63-4D61-9596-87BACE0B2047}">
      <dgm:prSet phldrT="[Text]"/>
      <dgm:spPr/>
      <dgm:t>
        <a:bodyPr/>
        <a:lstStyle/>
        <a:p>
          <a:r>
            <a:rPr lang="hr-HR" dirty="0" smtClean="0"/>
            <a:t>1. CIJENA KAO ELEMENT MARKETINŠKOG SPLETA</a:t>
          </a:r>
          <a:endParaRPr lang="hr-HR" dirty="0"/>
        </a:p>
      </dgm:t>
    </dgm:pt>
    <dgm:pt modelId="{A8D0E4F1-BB44-4729-BE1D-8F10FC3C9BB1}" type="sibTrans" cxnId="{C1E143CF-A3A5-403C-A2E0-0F25A1E8F6E1}">
      <dgm:prSet/>
      <dgm:spPr/>
      <dgm:t>
        <a:bodyPr/>
        <a:lstStyle/>
        <a:p>
          <a:endParaRPr lang="hr-HR"/>
        </a:p>
      </dgm:t>
    </dgm:pt>
    <dgm:pt modelId="{48192924-1B6E-479C-8D52-328A99EC2183}" type="parTrans" cxnId="{C1E143CF-A3A5-403C-A2E0-0F25A1E8F6E1}">
      <dgm:prSet/>
      <dgm:spPr/>
      <dgm:t>
        <a:bodyPr/>
        <a:lstStyle/>
        <a:p>
          <a:endParaRPr lang="hr-HR"/>
        </a:p>
      </dgm:t>
    </dgm:pt>
    <dgm:pt modelId="{5F18D47A-9F7C-4BC4-8117-B15EDCDF6CA4}">
      <dgm:prSet phldrT="[Text]"/>
      <dgm:spPr/>
      <dgm:t>
        <a:bodyPr/>
        <a:lstStyle/>
        <a:p>
          <a:r>
            <a:rPr lang="hr-HR" dirty="0" smtClean="0"/>
            <a:t>2. POLITIKA CIJENA</a:t>
          </a:r>
          <a:endParaRPr lang="hr-HR" dirty="0"/>
        </a:p>
      </dgm:t>
    </dgm:pt>
    <dgm:pt modelId="{58757D05-4B4E-43BF-9AAD-6F207BD83BE7}" type="parTrans" cxnId="{8BA74817-16CC-446D-AA6F-104ED20511EB}">
      <dgm:prSet/>
      <dgm:spPr/>
      <dgm:t>
        <a:bodyPr/>
        <a:lstStyle/>
        <a:p>
          <a:endParaRPr lang="hr-HR"/>
        </a:p>
      </dgm:t>
    </dgm:pt>
    <dgm:pt modelId="{4F81EE4E-D602-4B41-9515-0FEAE2B7C393}" type="sibTrans" cxnId="{8BA74817-16CC-446D-AA6F-104ED20511EB}">
      <dgm:prSet/>
      <dgm:spPr/>
      <dgm:t>
        <a:bodyPr/>
        <a:lstStyle/>
        <a:p>
          <a:endParaRPr lang="hr-HR"/>
        </a:p>
      </dgm:t>
    </dgm:pt>
    <dgm:pt modelId="{AB03CB7E-6FC3-499B-A69A-0DB9314BA7C5}">
      <dgm:prSet phldrT="[Text]"/>
      <dgm:spPr/>
      <dgm:t>
        <a:bodyPr/>
        <a:lstStyle/>
        <a:p>
          <a:r>
            <a:rPr lang="hr-HR" dirty="0" smtClean="0"/>
            <a:t>3. STRATEGIJE VEZANE ZA ODREĐIVANJE CIJENE NOVOG PROIZVODA</a:t>
          </a:r>
          <a:endParaRPr lang="hr-HR" dirty="0"/>
        </a:p>
      </dgm:t>
    </dgm:pt>
    <dgm:pt modelId="{9DEA17EB-6A70-4779-9112-A03F9E57F1DF}" type="parTrans" cxnId="{CED0B55B-D6CC-4218-B2B3-656979E529AA}">
      <dgm:prSet/>
      <dgm:spPr/>
      <dgm:t>
        <a:bodyPr/>
        <a:lstStyle/>
        <a:p>
          <a:endParaRPr lang="hr-HR"/>
        </a:p>
      </dgm:t>
    </dgm:pt>
    <dgm:pt modelId="{BDB5548A-3C34-4466-86A5-3C1A17FA5A48}" type="sibTrans" cxnId="{CED0B55B-D6CC-4218-B2B3-656979E529AA}">
      <dgm:prSet/>
      <dgm:spPr/>
      <dgm:t>
        <a:bodyPr/>
        <a:lstStyle/>
        <a:p>
          <a:endParaRPr lang="hr-HR"/>
        </a:p>
      </dgm:t>
    </dgm:pt>
    <dgm:pt modelId="{0B790B68-B285-44DB-97D1-D2CB35E82E04}">
      <dgm:prSet phldrT="[Text]"/>
      <dgm:spPr/>
      <dgm:t>
        <a:bodyPr/>
        <a:lstStyle/>
        <a:p>
          <a:r>
            <a:rPr lang="hr-HR" dirty="0" smtClean="0"/>
            <a:t>4. MOTIVIRANJE ŽELJENOG PONAŠANJA CIJENOM</a:t>
          </a:r>
          <a:endParaRPr lang="hr-HR" dirty="0"/>
        </a:p>
      </dgm:t>
    </dgm:pt>
    <dgm:pt modelId="{BD20ABB0-ACEC-4267-AC4B-A747BF273809}" type="parTrans" cxnId="{EB474B91-DBEB-45D6-94A4-9A0435533DB6}">
      <dgm:prSet/>
      <dgm:spPr/>
      <dgm:t>
        <a:bodyPr/>
        <a:lstStyle/>
        <a:p>
          <a:endParaRPr lang="hr-HR"/>
        </a:p>
      </dgm:t>
    </dgm:pt>
    <dgm:pt modelId="{563B49CC-94EC-4D12-8C69-C41899683EF6}" type="sibTrans" cxnId="{EB474B91-DBEB-45D6-94A4-9A0435533DB6}">
      <dgm:prSet/>
      <dgm:spPr/>
      <dgm:t>
        <a:bodyPr/>
        <a:lstStyle/>
        <a:p>
          <a:endParaRPr lang="hr-HR"/>
        </a:p>
      </dgm:t>
    </dgm:pt>
    <dgm:pt modelId="{7A4F9853-C1F3-405F-BB92-BEE514474AB9}">
      <dgm:prSet phldrT="[Text]"/>
      <dgm:spPr/>
      <dgm:t>
        <a:bodyPr/>
        <a:lstStyle/>
        <a:p>
          <a:r>
            <a:rPr lang="hr-HR" dirty="0" smtClean="0"/>
            <a:t>4. STRATEGIJE ZA PRILAGOĐAVANJE CIJENA</a:t>
          </a:r>
          <a:endParaRPr lang="hr-HR" dirty="0"/>
        </a:p>
      </dgm:t>
    </dgm:pt>
    <dgm:pt modelId="{C1438E43-E524-4A53-A267-9378AB6212D2}" type="parTrans" cxnId="{017685C3-80F3-4E3D-A9C7-226FCE6B017C}">
      <dgm:prSet/>
      <dgm:spPr/>
      <dgm:t>
        <a:bodyPr/>
        <a:lstStyle/>
        <a:p>
          <a:endParaRPr lang="hr-HR"/>
        </a:p>
      </dgm:t>
    </dgm:pt>
    <dgm:pt modelId="{21D62A35-C4AA-4BB9-BDDD-6FB095EF7044}" type="sibTrans" cxnId="{017685C3-80F3-4E3D-A9C7-226FCE6B017C}">
      <dgm:prSet/>
      <dgm:spPr/>
      <dgm:t>
        <a:bodyPr/>
        <a:lstStyle/>
        <a:p>
          <a:endParaRPr lang="hr-HR"/>
        </a:p>
      </dgm:t>
    </dgm:pt>
    <dgm:pt modelId="{DFBCFB6F-E15B-4403-9B36-63453060FD51}" type="pres">
      <dgm:prSet presAssocID="{46864BF6-C3B4-4E88-8ED7-A7D58DB47D4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r-HR"/>
        </a:p>
      </dgm:t>
    </dgm:pt>
    <dgm:pt modelId="{C614A519-6F29-4144-BA59-FDB72EFA07AD}" type="pres">
      <dgm:prSet presAssocID="{46864BF6-C3B4-4E88-8ED7-A7D58DB47D4A}" presName="Name1" presStyleCnt="0"/>
      <dgm:spPr/>
    </dgm:pt>
    <dgm:pt modelId="{F2983D11-7574-45C1-A5A5-2EF61222D822}" type="pres">
      <dgm:prSet presAssocID="{46864BF6-C3B4-4E88-8ED7-A7D58DB47D4A}" presName="cycle" presStyleCnt="0"/>
      <dgm:spPr/>
    </dgm:pt>
    <dgm:pt modelId="{66ED6429-6030-47A3-A3C8-07EC2C105A1B}" type="pres">
      <dgm:prSet presAssocID="{46864BF6-C3B4-4E88-8ED7-A7D58DB47D4A}" presName="srcNode" presStyleLbl="node1" presStyleIdx="0" presStyleCnt="5"/>
      <dgm:spPr/>
    </dgm:pt>
    <dgm:pt modelId="{18CCCA23-5680-485C-AAF8-8826A389E1DA}" type="pres">
      <dgm:prSet presAssocID="{46864BF6-C3B4-4E88-8ED7-A7D58DB47D4A}" presName="conn" presStyleLbl="parChTrans1D2" presStyleIdx="0" presStyleCnt="1"/>
      <dgm:spPr/>
      <dgm:t>
        <a:bodyPr/>
        <a:lstStyle/>
        <a:p>
          <a:endParaRPr lang="hr-HR"/>
        </a:p>
      </dgm:t>
    </dgm:pt>
    <dgm:pt modelId="{CDBBEF68-AFB2-4E48-B922-7F139D459308}" type="pres">
      <dgm:prSet presAssocID="{46864BF6-C3B4-4E88-8ED7-A7D58DB47D4A}" presName="extraNode" presStyleLbl="node1" presStyleIdx="0" presStyleCnt="5"/>
      <dgm:spPr/>
    </dgm:pt>
    <dgm:pt modelId="{0246CDE8-DEDB-428D-A9D0-C2E27C2C2BE0}" type="pres">
      <dgm:prSet presAssocID="{46864BF6-C3B4-4E88-8ED7-A7D58DB47D4A}" presName="dstNode" presStyleLbl="node1" presStyleIdx="0" presStyleCnt="5"/>
      <dgm:spPr/>
    </dgm:pt>
    <dgm:pt modelId="{FF7B94D0-EAAD-4DDC-BE20-1CBD7F83CA55}" type="pres">
      <dgm:prSet presAssocID="{B77D3692-9F63-4D61-9596-87BACE0B2047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E47A7DB-37BD-432B-8B6C-AD1752848F04}" type="pres">
      <dgm:prSet presAssocID="{B77D3692-9F63-4D61-9596-87BACE0B2047}" presName="accent_1" presStyleCnt="0"/>
      <dgm:spPr/>
    </dgm:pt>
    <dgm:pt modelId="{8BF6FB4D-092C-4DB2-B4B0-573BCDCCA393}" type="pres">
      <dgm:prSet presAssocID="{B77D3692-9F63-4D61-9596-87BACE0B2047}" presName="accentRepeatNode" presStyleLbl="solidFgAcc1" presStyleIdx="0" presStyleCnt="5"/>
      <dgm:spPr/>
    </dgm:pt>
    <dgm:pt modelId="{65B79D9B-FC1D-4893-A268-21A894C319B5}" type="pres">
      <dgm:prSet presAssocID="{5F18D47A-9F7C-4BC4-8117-B15EDCDF6CA4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0E9A009-99DE-425F-A576-6336C9602B2D}" type="pres">
      <dgm:prSet presAssocID="{5F18D47A-9F7C-4BC4-8117-B15EDCDF6CA4}" presName="accent_2" presStyleCnt="0"/>
      <dgm:spPr/>
    </dgm:pt>
    <dgm:pt modelId="{57B68C68-5B26-44EB-895F-FD2B2CBBD7E1}" type="pres">
      <dgm:prSet presAssocID="{5F18D47A-9F7C-4BC4-8117-B15EDCDF6CA4}" presName="accentRepeatNode" presStyleLbl="solidFgAcc1" presStyleIdx="1" presStyleCnt="5"/>
      <dgm:spPr/>
    </dgm:pt>
    <dgm:pt modelId="{30E3630B-C155-4608-AFCA-4AD38D62BA20}" type="pres">
      <dgm:prSet presAssocID="{AB03CB7E-6FC3-499B-A69A-0DB9314BA7C5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A94D0AF-D110-4479-A3C7-C6590A72ECE6}" type="pres">
      <dgm:prSet presAssocID="{AB03CB7E-6FC3-499B-A69A-0DB9314BA7C5}" presName="accent_3" presStyleCnt="0"/>
      <dgm:spPr/>
    </dgm:pt>
    <dgm:pt modelId="{C5201E0A-7991-4CB3-97C9-0833AAEB17DB}" type="pres">
      <dgm:prSet presAssocID="{AB03CB7E-6FC3-499B-A69A-0DB9314BA7C5}" presName="accentRepeatNode" presStyleLbl="solidFgAcc1" presStyleIdx="2" presStyleCnt="5"/>
      <dgm:spPr/>
      <dgm:t>
        <a:bodyPr/>
        <a:lstStyle/>
        <a:p>
          <a:endParaRPr lang="hr-HR"/>
        </a:p>
      </dgm:t>
    </dgm:pt>
    <dgm:pt modelId="{6C5F874F-01BD-4349-AF5A-8413505CD5B1}" type="pres">
      <dgm:prSet presAssocID="{7A4F9853-C1F3-405F-BB92-BEE514474AB9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1840339-6423-4B28-951C-3BBBC589C7ED}" type="pres">
      <dgm:prSet presAssocID="{7A4F9853-C1F3-405F-BB92-BEE514474AB9}" presName="accent_4" presStyleCnt="0"/>
      <dgm:spPr/>
    </dgm:pt>
    <dgm:pt modelId="{565EDB65-4784-4D85-B6FE-0AAB1D7702FD}" type="pres">
      <dgm:prSet presAssocID="{7A4F9853-C1F3-405F-BB92-BEE514474AB9}" presName="accentRepeatNode" presStyleLbl="solidFgAcc1" presStyleIdx="3" presStyleCnt="5"/>
      <dgm:spPr/>
    </dgm:pt>
    <dgm:pt modelId="{098C5927-F963-48D4-9DEE-24AF60E447AE}" type="pres">
      <dgm:prSet presAssocID="{0B790B68-B285-44DB-97D1-D2CB35E82E04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031A907-0FDE-4756-9B98-351BDB4CE954}" type="pres">
      <dgm:prSet presAssocID="{0B790B68-B285-44DB-97D1-D2CB35E82E04}" presName="accent_5" presStyleCnt="0"/>
      <dgm:spPr/>
    </dgm:pt>
    <dgm:pt modelId="{8A318458-8181-47C7-A943-EE22255FEE2F}" type="pres">
      <dgm:prSet presAssocID="{0B790B68-B285-44DB-97D1-D2CB35E82E04}" presName="accentRepeatNode" presStyleLbl="solidFgAcc1" presStyleIdx="4" presStyleCnt="5"/>
      <dgm:spPr/>
    </dgm:pt>
  </dgm:ptLst>
  <dgm:cxnLst>
    <dgm:cxn modelId="{017685C3-80F3-4E3D-A9C7-226FCE6B017C}" srcId="{46864BF6-C3B4-4E88-8ED7-A7D58DB47D4A}" destId="{7A4F9853-C1F3-405F-BB92-BEE514474AB9}" srcOrd="3" destOrd="0" parTransId="{C1438E43-E524-4A53-A267-9378AB6212D2}" sibTransId="{21D62A35-C4AA-4BB9-BDDD-6FB095EF7044}"/>
    <dgm:cxn modelId="{347B1469-D1BA-46CB-B594-5A94CBDDDAE4}" type="presOf" srcId="{0B790B68-B285-44DB-97D1-D2CB35E82E04}" destId="{098C5927-F963-48D4-9DEE-24AF60E447AE}" srcOrd="0" destOrd="0" presId="urn:microsoft.com/office/officeart/2008/layout/VerticalCurvedList"/>
    <dgm:cxn modelId="{965C424B-1075-4120-B66F-C0D5C0DCB227}" type="presOf" srcId="{7A4F9853-C1F3-405F-BB92-BEE514474AB9}" destId="{6C5F874F-01BD-4349-AF5A-8413505CD5B1}" srcOrd="0" destOrd="0" presId="urn:microsoft.com/office/officeart/2008/layout/VerticalCurvedList"/>
    <dgm:cxn modelId="{949F47C0-BDE5-4915-AB1B-CF002FE48AD7}" type="presOf" srcId="{AB03CB7E-6FC3-499B-A69A-0DB9314BA7C5}" destId="{30E3630B-C155-4608-AFCA-4AD38D62BA20}" srcOrd="0" destOrd="0" presId="urn:microsoft.com/office/officeart/2008/layout/VerticalCurvedList"/>
    <dgm:cxn modelId="{B5BB3A45-7864-4DC9-AA5E-B8A4D168BAB7}" type="presOf" srcId="{A8D0E4F1-BB44-4729-BE1D-8F10FC3C9BB1}" destId="{18CCCA23-5680-485C-AAF8-8826A389E1DA}" srcOrd="0" destOrd="0" presId="urn:microsoft.com/office/officeart/2008/layout/VerticalCurvedList"/>
    <dgm:cxn modelId="{62472F95-5CF1-40C8-B5B6-878CDFFE62C3}" type="presOf" srcId="{46864BF6-C3B4-4E88-8ED7-A7D58DB47D4A}" destId="{DFBCFB6F-E15B-4403-9B36-63453060FD51}" srcOrd="0" destOrd="0" presId="urn:microsoft.com/office/officeart/2008/layout/VerticalCurvedList"/>
    <dgm:cxn modelId="{CCA8FEFA-4433-4BA7-8017-AE2BCF96237D}" type="presOf" srcId="{B77D3692-9F63-4D61-9596-87BACE0B2047}" destId="{FF7B94D0-EAAD-4DDC-BE20-1CBD7F83CA55}" srcOrd="0" destOrd="0" presId="urn:microsoft.com/office/officeart/2008/layout/VerticalCurvedList"/>
    <dgm:cxn modelId="{CED0B55B-D6CC-4218-B2B3-656979E529AA}" srcId="{46864BF6-C3B4-4E88-8ED7-A7D58DB47D4A}" destId="{AB03CB7E-6FC3-499B-A69A-0DB9314BA7C5}" srcOrd="2" destOrd="0" parTransId="{9DEA17EB-6A70-4779-9112-A03F9E57F1DF}" sibTransId="{BDB5548A-3C34-4466-86A5-3C1A17FA5A48}"/>
    <dgm:cxn modelId="{C1E143CF-A3A5-403C-A2E0-0F25A1E8F6E1}" srcId="{46864BF6-C3B4-4E88-8ED7-A7D58DB47D4A}" destId="{B77D3692-9F63-4D61-9596-87BACE0B2047}" srcOrd="0" destOrd="0" parTransId="{48192924-1B6E-479C-8D52-328A99EC2183}" sibTransId="{A8D0E4F1-BB44-4729-BE1D-8F10FC3C9BB1}"/>
    <dgm:cxn modelId="{EB474B91-DBEB-45D6-94A4-9A0435533DB6}" srcId="{46864BF6-C3B4-4E88-8ED7-A7D58DB47D4A}" destId="{0B790B68-B285-44DB-97D1-D2CB35E82E04}" srcOrd="4" destOrd="0" parTransId="{BD20ABB0-ACEC-4267-AC4B-A747BF273809}" sibTransId="{563B49CC-94EC-4D12-8C69-C41899683EF6}"/>
    <dgm:cxn modelId="{8BA74817-16CC-446D-AA6F-104ED20511EB}" srcId="{46864BF6-C3B4-4E88-8ED7-A7D58DB47D4A}" destId="{5F18D47A-9F7C-4BC4-8117-B15EDCDF6CA4}" srcOrd="1" destOrd="0" parTransId="{58757D05-4B4E-43BF-9AAD-6F207BD83BE7}" sibTransId="{4F81EE4E-D602-4B41-9515-0FEAE2B7C393}"/>
    <dgm:cxn modelId="{C8822C03-7C2F-4A1C-A2D7-77084489CFC6}" type="presOf" srcId="{5F18D47A-9F7C-4BC4-8117-B15EDCDF6CA4}" destId="{65B79D9B-FC1D-4893-A268-21A894C319B5}" srcOrd="0" destOrd="0" presId="urn:microsoft.com/office/officeart/2008/layout/VerticalCurvedList"/>
    <dgm:cxn modelId="{1CBFFE89-992D-42F7-AC15-7E04F2EB3154}" type="presParOf" srcId="{DFBCFB6F-E15B-4403-9B36-63453060FD51}" destId="{C614A519-6F29-4144-BA59-FDB72EFA07AD}" srcOrd="0" destOrd="0" presId="urn:microsoft.com/office/officeart/2008/layout/VerticalCurvedList"/>
    <dgm:cxn modelId="{59424EFF-478C-414B-B9F2-035AB5BCA6D7}" type="presParOf" srcId="{C614A519-6F29-4144-BA59-FDB72EFA07AD}" destId="{F2983D11-7574-45C1-A5A5-2EF61222D822}" srcOrd="0" destOrd="0" presId="urn:microsoft.com/office/officeart/2008/layout/VerticalCurvedList"/>
    <dgm:cxn modelId="{57DE4F09-7BCE-4D28-BC9F-6234E09B3504}" type="presParOf" srcId="{F2983D11-7574-45C1-A5A5-2EF61222D822}" destId="{66ED6429-6030-47A3-A3C8-07EC2C105A1B}" srcOrd="0" destOrd="0" presId="urn:microsoft.com/office/officeart/2008/layout/VerticalCurvedList"/>
    <dgm:cxn modelId="{294267A9-510E-44F7-95CB-1474E4195544}" type="presParOf" srcId="{F2983D11-7574-45C1-A5A5-2EF61222D822}" destId="{18CCCA23-5680-485C-AAF8-8826A389E1DA}" srcOrd="1" destOrd="0" presId="urn:microsoft.com/office/officeart/2008/layout/VerticalCurvedList"/>
    <dgm:cxn modelId="{DE2C44BB-F4D9-4582-99B3-2D71A79AEA95}" type="presParOf" srcId="{F2983D11-7574-45C1-A5A5-2EF61222D822}" destId="{CDBBEF68-AFB2-4E48-B922-7F139D459308}" srcOrd="2" destOrd="0" presId="urn:microsoft.com/office/officeart/2008/layout/VerticalCurvedList"/>
    <dgm:cxn modelId="{D7C2411B-2B3D-4CD5-AD76-27E068742D8D}" type="presParOf" srcId="{F2983D11-7574-45C1-A5A5-2EF61222D822}" destId="{0246CDE8-DEDB-428D-A9D0-C2E27C2C2BE0}" srcOrd="3" destOrd="0" presId="urn:microsoft.com/office/officeart/2008/layout/VerticalCurvedList"/>
    <dgm:cxn modelId="{8075504D-F29A-4925-9B1E-D3513600E5BA}" type="presParOf" srcId="{C614A519-6F29-4144-BA59-FDB72EFA07AD}" destId="{FF7B94D0-EAAD-4DDC-BE20-1CBD7F83CA55}" srcOrd="1" destOrd="0" presId="urn:microsoft.com/office/officeart/2008/layout/VerticalCurvedList"/>
    <dgm:cxn modelId="{1E1C9A66-541D-4D0D-B190-0737924F8EDF}" type="presParOf" srcId="{C614A519-6F29-4144-BA59-FDB72EFA07AD}" destId="{BE47A7DB-37BD-432B-8B6C-AD1752848F04}" srcOrd="2" destOrd="0" presId="urn:microsoft.com/office/officeart/2008/layout/VerticalCurvedList"/>
    <dgm:cxn modelId="{F9008AA4-A41D-4F59-8A10-2539124F76C7}" type="presParOf" srcId="{BE47A7DB-37BD-432B-8B6C-AD1752848F04}" destId="{8BF6FB4D-092C-4DB2-B4B0-573BCDCCA393}" srcOrd="0" destOrd="0" presId="urn:microsoft.com/office/officeart/2008/layout/VerticalCurvedList"/>
    <dgm:cxn modelId="{0C486B0B-7EE4-4855-97D1-705D133D5390}" type="presParOf" srcId="{C614A519-6F29-4144-BA59-FDB72EFA07AD}" destId="{65B79D9B-FC1D-4893-A268-21A894C319B5}" srcOrd="3" destOrd="0" presId="urn:microsoft.com/office/officeart/2008/layout/VerticalCurvedList"/>
    <dgm:cxn modelId="{2A16A9C1-7FDE-4030-8F88-FF1CF95FBFB6}" type="presParOf" srcId="{C614A519-6F29-4144-BA59-FDB72EFA07AD}" destId="{00E9A009-99DE-425F-A576-6336C9602B2D}" srcOrd="4" destOrd="0" presId="urn:microsoft.com/office/officeart/2008/layout/VerticalCurvedList"/>
    <dgm:cxn modelId="{87BFCC83-1EE1-4BEA-AE37-93F99651C47D}" type="presParOf" srcId="{00E9A009-99DE-425F-A576-6336C9602B2D}" destId="{57B68C68-5B26-44EB-895F-FD2B2CBBD7E1}" srcOrd="0" destOrd="0" presId="urn:microsoft.com/office/officeart/2008/layout/VerticalCurvedList"/>
    <dgm:cxn modelId="{10656BF4-CB97-4456-B4AE-A01C87942039}" type="presParOf" srcId="{C614A519-6F29-4144-BA59-FDB72EFA07AD}" destId="{30E3630B-C155-4608-AFCA-4AD38D62BA20}" srcOrd="5" destOrd="0" presId="urn:microsoft.com/office/officeart/2008/layout/VerticalCurvedList"/>
    <dgm:cxn modelId="{DC28BD60-CF42-4E9F-AD9F-3BF1BF5C34E5}" type="presParOf" srcId="{C614A519-6F29-4144-BA59-FDB72EFA07AD}" destId="{9A94D0AF-D110-4479-A3C7-C6590A72ECE6}" srcOrd="6" destOrd="0" presId="urn:microsoft.com/office/officeart/2008/layout/VerticalCurvedList"/>
    <dgm:cxn modelId="{5E7CC534-DA9C-47C2-8777-CE071EF5761D}" type="presParOf" srcId="{9A94D0AF-D110-4479-A3C7-C6590A72ECE6}" destId="{C5201E0A-7991-4CB3-97C9-0833AAEB17DB}" srcOrd="0" destOrd="0" presId="urn:microsoft.com/office/officeart/2008/layout/VerticalCurvedList"/>
    <dgm:cxn modelId="{FAAC8319-A23A-434C-BA37-EAF830F60B27}" type="presParOf" srcId="{C614A519-6F29-4144-BA59-FDB72EFA07AD}" destId="{6C5F874F-01BD-4349-AF5A-8413505CD5B1}" srcOrd="7" destOrd="0" presId="urn:microsoft.com/office/officeart/2008/layout/VerticalCurvedList"/>
    <dgm:cxn modelId="{1284D8C3-4413-4DB8-AF34-BEE244BB5449}" type="presParOf" srcId="{C614A519-6F29-4144-BA59-FDB72EFA07AD}" destId="{61840339-6423-4B28-951C-3BBBC589C7ED}" srcOrd="8" destOrd="0" presId="urn:microsoft.com/office/officeart/2008/layout/VerticalCurvedList"/>
    <dgm:cxn modelId="{33F51DE3-AB1F-4C5C-B630-0BD386B5B973}" type="presParOf" srcId="{61840339-6423-4B28-951C-3BBBC589C7ED}" destId="{565EDB65-4784-4D85-B6FE-0AAB1D7702FD}" srcOrd="0" destOrd="0" presId="urn:microsoft.com/office/officeart/2008/layout/VerticalCurvedList"/>
    <dgm:cxn modelId="{5DEF2A0D-2CA6-47B2-8C80-C33366DB5FEE}" type="presParOf" srcId="{C614A519-6F29-4144-BA59-FDB72EFA07AD}" destId="{098C5927-F963-48D4-9DEE-24AF60E447AE}" srcOrd="9" destOrd="0" presId="urn:microsoft.com/office/officeart/2008/layout/VerticalCurvedList"/>
    <dgm:cxn modelId="{1B557D8E-9524-4389-B213-511BD9E2D02B}" type="presParOf" srcId="{C614A519-6F29-4144-BA59-FDB72EFA07AD}" destId="{3031A907-0FDE-4756-9B98-351BDB4CE954}" srcOrd="10" destOrd="0" presId="urn:microsoft.com/office/officeart/2008/layout/VerticalCurvedList"/>
    <dgm:cxn modelId="{1DFA01B2-13D4-40C9-9DEB-5F15D630DBC1}" type="presParOf" srcId="{3031A907-0FDE-4756-9B98-351BDB4CE954}" destId="{8A318458-8181-47C7-A943-EE22255FEE2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F01F49-28B5-4CE9-9EA6-A38337508ED0}" type="doc">
      <dgm:prSet loTypeId="urn:diagrams.loki3.com/BracketList" loCatId="list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0C88F6EC-8C59-4B0C-8A08-51BBA730BE77}">
      <dgm:prSet phldrT="[Text]"/>
      <dgm:spPr/>
      <dgm:t>
        <a:bodyPr/>
        <a:lstStyle/>
        <a:p>
          <a:r>
            <a:rPr lang="hr-HR" dirty="0" smtClean="0"/>
            <a:t>CIJENE ZA SEGMENTE KUPACA</a:t>
          </a:r>
          <a:endParaRPr lang="hr-HR" dirty="0"/>
        </a:p>
      </dgm:t>
    </dgm:pt>
    <dgm:pt modelId="{7B0F8A54-DF68-4C2A-AD69-8FE254E549A1}" type="parTrans" cxnId="{45C8C10E-CC27-497A-979B-B4EF59715303}">
      <dgm:prSet/>
      <dgm:spPr/>
      <dgm:t>
        <a:bodyPr/>
        <a:lstStyle/>
        <a:p>
          <a:endParaRPr lang="hr-HR"/>
        </a:p>
      </dgm:t>
    </dgm:pt>
    <dgm:pt modelId="{20303595-4778-4086-8922-D2A1DB4104AE}" type="sibTrans" cxnId="{45C8C10E-CC27-497A-979B-B4EF59715303}">
      <dgm:prSet/>
      <dgm:spPr/>
      <dgm:t>
        <a:bodyPr/>
        <a:lstStyle/>
        <a:p>
          <a:endParaRPr lang="hr-HR"/>
        </a:p>
      </dgm:t>
    </dgm:pt>
    <dgm:pt modelId="{BB7000B1-5374-4939-82D8-13CF55CFF5B7}">
      <dgm:prSet phldrT="[Text]"/>
      <dgm:spPr/>
      <dgm:t>
        <a:bodyPr/>
        <a:lstStyle/>
        <a:p>
          <a:r>
            <a:rPr lang="hr-HR" dirty="0" smtClean="0"/>
            <a:t>CIJENE PREMA MODELU PROIZVODA</a:t>
          </a:r>
          <a:endParaRPr lang="hr-HR" dirty="0"/>
        </a:p>
      </dgm:t>
    </dgm:pt>
    <dgm:pt modelId="{C8CE4213-6C5B-4DA9-955F-1DF21F85A54D}" type="parTrans" cxnId="{5498447D-FA86-4C81-B2E7-A61D174B1882}">
      <dgm:prSet/>
      <dgm:spPr/>
      <dgm:t>
        <a:bodyPr/>
        <a:lstStyle/>
        <a:p>
          <a:endParaRPr lang="hr-HR"/>
        </a:p>
      </dgm:t>
    </dgm:pt>
    <dgm:pt modelId="{C7E9C00F-CBB0-4E6E-9F97-CCD243D38CDE}" type="sibTrans" cxnId="{5498447D-FA86-4C81-B2E7-A61D174B1882}">
      <dgm:prSet/>
      <dgm:spPr/>
      <dgm:t>
        <a:bodyPr/>
        <a:lstStyle/>
        <a:p>
          <a:endParaRPr lang="hr-HR"/>
        </a:p>
      </dgm:t>
    </dgm:pt>
    <dgm:pt modelId="{8DD66D46-1D97-4152-BAD2-DEFCF3C9A772}">
      <dgm:prSet phldrT="[Text]"/>
      <dgm:spPr/>
      <dgm:t>
        <a:bodyPr/>
        <a:lstStyle/>
        <a:p>
          <a:r>
            <a:rPr lang="hr-HR" dirty="0" smtClean="0"/>
            <a:t>CIJENE PREMA LOKACIJI</a:t>
          </a:r>
          <a:endParaRPr lang="hr-HR" dirty="0"/>
        </a:p>
      </dgm:t>
    </dgm:pt>
    <dgm:pt modelId="{A23A6A6C-D7FE-4311-89CA-4967A817EEAA}" type="parTrans" cxnId="{5C3C419E-01DA-4C42-AA0C-1FD160809B66}">
      <dgm:prSet/>
      <dgm:spPr/>
      <dgm:t>
        <a:bodyPr/>
        <a:lstStyle/>
        <a:p>
          <a:endParaRPr lang="hr-HR"/>
        </a:p>
      </dgm:t>
    </dgm:pt>
    <dgm:pt modelId="{89BF83BB-B0F0-4726-8CC4-DFD60A97F5E3}" type="sibTrans" cxnId="{5C3C419E-01DA-4C42-AA0C-1FD160809B66}">
      <dgm:prSet/>
      <dgm:spPr/>
      <dgm:t>
        <a:bodyPr/>
        <a:lstStyle/>
        <a:p>
          <a:endParaRPr lang="hr-HR"/>
        </a:p>
      </dgm:t>
    </dgm:pt>
    <dgm:pt modelId="{ECFD168C-B584-4B0E-8601-54A3478100A5}">
      <dgm:prSet phldrT="[Text]"/>
      <dgm:spPr/>
      <dgm:t>
        <a:bodyPr/>
        <a:lstStyle/>
        <a:p>
          <a:r>
            <a:rPr lang="hr-HR" dirty="0" smtClean="0"/>
            <a:t>CIENE PREMA VREMENU</a:t>
          </a:r>
          <a:endParaRPr lang="hr-HR" dirty="0"/>
        </a:p>
      </dgm:t>
    </dgm:pt>
    <dgm:pt modelId="{5C10A3DF-B575-4A26-8813-CCE69EAB95C3}" type="parTrans" cxnId="{D0251561-8011-409D-86D1-83B5769C089D}">
      <dgm:prSet/>
      <dgm:spPr/>
      <dgm:t>
        <a:bodyPr/>
        <a:lstStyle/>
        <a:p>
          <a:endParaRPr lang="hr-HR"/>
        </a:p>
      </dgm:t>
    </dgm:pt>
    <dgm:pt modelId="{51738B85-8331-4611-8249-F721BA709702}" type="sibTrans" cxnId="{D0251561-8011-409D-86D1-83B5769C089D}">
      <dgm:prSet/>
      <dgm:spPr/>
      <dgm:t>
        <a:bodyPr/>
        <a:lstStyle/>
        <a:p>
          <a:endParaRPr lang="hr-HR"/>
        </a:p>
      </dgm:t>
    </dgm:pt>
    <dgm:pt modelId="{C09AFE64-94F5-48C7-803A-5ADAC0CE604A}">
      <dgm:prSet phldrT="[Text]"/>
      <dgm:spPr/>
      <dgm:t>
        <a:bodyPr/>
        <a:lstStyle/>
        <a:p>
          <a:r>
            <a:rPr lang="hr-HR" dirty="0" smtClean="0"/>
            <a:t>Izdvajaju se cjenovno osjetljivi potrošači</a:t>
          </a:r>
          <a:endParaRPr lang="hr-HR" dirty="0"/>
        </a:p>
      </dgm:t>
    </dgm:pt>
    <dgm:pt modelId="{533C9B2C-B435-44BE-A30E-FF89E01376B4}" type="parTrans" cxnId="{DBBF98B9-4531-49A6-BA8F-9F9AD4DDA7BE}">
      <dgm:prSet/>
      <dgm:spPr/>
      <dgm:t>
        <a:bodyPr/>
        <a:lstStyle/>
        <a:p>
          <a:endParaRPr lang="hr-HR"/>
        </a:p>
      </dgm:t>
    </dgm:pt>
    <dgm:pt modelId="{24AC17AC-94EE-49F1-A502-1F3B1B2FDC27}" type="sibTrans" cxnId="{DBBF98B9-4531-49A6-BA8F-9F9AD4DDA7BE}">
      <dgm:prSet/>
      <dgm:spPr/>
      <dgm:t>
        <a:bodyPr/>
        <a:lstStyle/>
        <a:p>
          <a:endParaRPr lang="hr-HR"/>
        </a:p>
      </dgm:t>
    </dgm:pt>
    <dgm:pt modelId="{6F78BBCF-4A08-48E9-B3EF-68E8ADF4FC62}">
      <dgm:prSet phldrT="[Text]"/>
      <dgm:spPr/>
      <dgm:t>
        <a:bodyPr/>
        <a:lstStyle/>
        <a:p>
          <a:r>
            <a:rPr lang="hr-HR" dirty="0" smtClean="0"/>
            <a:t>Oni dobivaju niže cijene za iste proizvode</a:t>
          </a:r>
          <a:endParaRPr lang="hr-HR" dirty="0"/>
        </a:p>
      </dgm:t>
    </dgm:pt>
    <dgm:pt modelId="{D97F035B-E0DB-45C2-8BC3-6CC444A6D70B}" type="parTrans" cxnId="{7B9877AF-94C9-40C5-909F-1F767158D51B}">
      <dgm:prSet/>
      <dgm:spPr/>
      <dgm:t>
        <a:bodyPr/>
        <a:lstStyle/>
        <a:p>
          <a:endParaRPr lang="hr-HR"/>
        </a:p>
      </dgm:t>
    </dgm:pt>
    <dgm:pt modelId="{D4206F63-9100-412C-81AD-774C278BC6EA}" type="sibTrans" cxnId="{7B9877AF-94C9-40C5-909F-1F767158D51B}">
      <dgm:prSet/>
      <dgm:spPr/>
      <dgm:t>
        <a:bodyPr/>
        <a:lstStyle/>
        <a:p>
          <a:endParaRPr lang="hr-HR"/>
        </a:p>
      </dgm:t>
    </dgm:pt>
    <dgm:pt modelId="{62916C1B-D67E-43BF-892D-71E40A8F67F8}">
      <dgm:prSet phldrT="[Text]"/>
      <dgm:spPr/>
      <dgm:t>
        <a:bodyPr/>
        <a:lstStyle/>
        <a:p>
          <a:r>
            <a:rPr lang="hr-HR" dirty="0" smtClean="0"/>
            <a:t>Npr. prijevoz (učenici, studenti, umirovljenici)</a:t>
          </a:r>
          <a:endParaRPr lang="hr-HR" dirty="0"/>
        </a:p>
      </dgm:t>
    </dgm:pt>
    <dgm:pt modelId="{02928E86-CFA9-4D0F-8867-4C9C09F2F879}" type="parTrans" cxnId="{F52A470D-4520-44F0-9692-F9245F5B1930}">
      <dgm:prSet/>
      <dgm:spPr/>
      <dgm:t>
        <a:bodyPr/>
        <a:lstStyle/>
        <a:p>
          <a:endParaRPr lang="hr-HR"/>
        </a:p>
      </dgm:t>
    </dgm:pt>
    <dgm:pt modelId="{9A180577-43BC-46D2-9C56-79F31EEF0A34}" type="sibTrans" cxnId="{F52A470D-4520-44F0-9692-F9245F5B1930}">
      <dgm:prSet/>
      <dgm:spPr/>
      <dgm:t>
        <a:bodyPr/>
        <a:lstStyle/>
        <a:p>
          <a:endParaRPr lang="hr-HR"/>
        </a:p>
      </dgm:t>
    </dgm:pt>
    <dgm:pt modelId="{2B102AE4-E093-46D6-A542-B2ABC75211BB}">
      <dgm:prSet phldrT="[Text]"/>
      <dgm:spPr/>
      <dgm:t>
        <a:bodyPr/>
        <a:lstStyle/>
        <a:p>
          <a:r>
            <a:rPr lang="hr-HR" dirty="0" smtClean="0"/>
            <a:t>Određivanje različitih cijena za različite proizvode</a:t>
          </a:r>
          <a:endParaRPr lang="hr-HR" dirty="0"/>
        </a:p>
      </dgm:t>
    </dgm:pt>
    <dgm:pt modelId="{44C9CADC-D1F2-412D-9863-127C2CCFB65D}" type="parTrans" cxnId="{62DB977C-5173-49EA-B8E8-ACF5B39B4005}">
      <dgm:prSet/>
      <dgm:spPr/>
      <dgm:t>
        <a:bodyPr/>
        <a:lstStyle/>
        <a:p>
          <a:endParaRPr lang="hr-HR"/>
        </a:p>
      </dgm:t>
    </dgm:pt>
    <dgm:pt modelId="{17EB20BB-7977-42F8-AC63-4EC6AB8713B4}" type="sibTrans" cxnId="{62DB977C-5173-49EA-B8E8-ACF5B39B4005}">
      <dgm:prSet/>
      <dgm:spPr/>
      <dgm:t>
        <a:bodyPr/>
        <a:lstStyle/>
        <a:p>
          <a:endParaRPr lang="hr-HR"/>
        </a:p>
      </dgm:t>
    </dgm:pt>
    <dgm:pt modelId="{9E88EB4C-509B-4455-A7BB-ED79CC035D1C}">
      <dgm:prSet phldrT="[Text]"/>
      <dgm:spPr/>
      <dgm:t>
        <a:bodyPr/>
        <a:lstStyle/>
        <a:p>
          <a:r>
            <a:rPr lang="hr-HR" dirty="0" smtClean="0"/>
            <a:t>Npr. „</a:t>
          </a:r>
          <a:r>
            <a:rPr lang="hr-HR" dirty="0" err="1" smtClean="0"/>
            <a:t>limited</a:t>
          </a:r>
          <a:r>
            <a:rPr lang="hr-HR" dirty="0" smtClean="0"/>
            <a:t> </a:t>
          </a:r>
          <a:r>
            <a:rPr lang="hr-HR" dirty="0" err="1" smtClean="0"/>
            <a:t>edition</a:t>
          </a:r>
          <a:r>
            <a:rPr lang="hr-HR" dirty="0" smtClean="0"/>
            <a:t>” </a:t>
          </a:r>
          <a:endParaRPr lang="hr-HR" dirty="0"/>
        </a:p>
      </dgm:t>
    </dgm:pt>
    <dgm:pt modelId="{AC81CADA-2AD8-404F-9F93-ED13D6E20C99}" type="parTrans" cxnId="{F8440BBC-97DF-41C2-A0E9-65FB37A076E6}">
      <dgm:prSet/>
      <dgm:spPr/>
      <dgm:t>
        <a:bodyPr/>
        <a:lstStyle/>
        <a:p>
          <a:endParaRPr lang="hr-HR"/>
        </a:p>
      </dgm:t>
    </dgm:pt>
    <dgm:pt modelId="{16590F26-EB5F-4DE5-9242-2C266C43EA7F}" type="sibTrans" cxnId="{F8440BBC-97DF-41C2-A0E9-65FB37A076E6}">
      <dgm:prSet/>
      <dgm:spPr/>
      <dgm:t>
        <a:bodyPr/>
        <a:lstStyle/>
        <a:p>
          <a:endParaRPr lang="hr-HR"/>
        </a:p>
      </dgm:t>
    </dgm:pt>
    <dgm:pt modelId="{4CF8EF1B-2EB0-46B6-B87A-597B9A961542}">
      <dgm:prSet phldrT="[Text]"/>
      <dgm:spPr/>
      <dgm:t>
        <a:bodyPr/>
        <a:lstStyle/>
        <a:p>
          <a:r>
            <a:rPr lang="hr-HR" dirty="0" smtClean="0"/>
            <a:t>Proizvodi na različitim lokacija imaju različitu cijenu koju potrošači prihvaćaju</a:t>
          </a:r>
          <a:endParaRPr lang="hr-HR" dirty="0"/>
        </a:p>
      </dgm:t>
    </dgm:pt>
    <dgm:pt modelId="{A4F033C3-B383-4871-9A7B-BF421264D29C}" type="parTrans" cxnId="{7EB1DF6E-5C38-4BB3-BA9E-4AFA9A5BA5C6}">
      <dgm:prSet/>
      <dgm:spPr/>
      <dgm:t>
        <a:bodyPr/>
        <a:lstStyle/>
        <a:p>
          <a:endParaRPr lang="hr-HR"/>
        </a:p>
      </dgm:t>
    </dgm:pt>
    <dgm:pt modelId="{8704481D-6AA0-4E85-B5C0-FC12A64527F5}" type="sibTrans" cxnId="{7EB1DF6E-5C38-4BB3-BA9E-4AFA9A5BA5C6}">
      <dgm:prSet/>
      <dgm:spPr/>
      <dgm:t>
        <a:bodyPr/>
        <a:lstStyle/>
        <a:p>
          <a:endParaRPr lang="hr-HR"/>
        </a:p>
      </dgm:t>
    </dgm:pt>
    <dgm:pt modelId="{B4088E38-8645-45EB-AE2A-7FB06A8E1F3E}">
      <dgm:prSet phldrT="[Text]"/>
      <dgm:spPr/>
      <dgm:t>
        <a:bodyPr/>
        <a:lstStyle/>
        <a:p>
          <a:r>
            <a:rPr lang="hr-HR" dirty="0" smtClean="0"/>
            <a:t>Npr. cijene napitaka imaju različitu cijenu ovisno o mjestu prodaje</a:t>
          </a:r>
          <a:endParaRPr lang="hr-HR" dirty="0"/>
        </a:p>
      </dgm:t>
    </dgm:pt>
    <dgm:pt modelId="{17974E2A-59C3-4408-BC1A-BD1BF0A90831}" type="parTrans" cxnId="{086B40D0-163C-4E8C-A6FE-02D5059FC7C3}">
      <dgm:prSet/>
      <dgm:spPr/>
      <dgm:t>
        <a:bodyPr/>
        <a:lstStyle/>
        <a:p>
          <a:endParaRPr lang="hr-HR"/>
        </a:p>
      </dgm:t>
    </dgm:pt>
    <dgm:pt modelId="{8D9E36D5-7728-4963-AE2F-AB5C321FDAE4}" type="sibTrans" cxnId="{086B40D0-163C-4E8C-A6FE-02D5059FC7C3}">
      <dgm:prSet/>
      <dgm:spPr/>
      <dgm:t>
        <a:bodyPr/>
        <a:lstStyle/>
        <a:p>
          <a:endParaRPr lang="hr-HR"/>
        </a:p>
      </dgm:t>
    </dgm:pt>
    <dgm:pt modelId="{2A4FD5AB-DDFC-417E-AF95-92117E231A06}">
      <dgm:prSet phldrT="[Text]"/>
      <dgm:spPr/>
      <dgm:t>
        <a:bodyPr/>
        <a:lstStyle/>
        <a:p>
          <a:r>
            <a:rPr lang="hr-HR" dirty="0" smtClean="0"/>
            <a:t>Cijena se može formirati prema sezoni, mjesecu danu satu</a:t>
          </a:r>
          <a:endParaRPr lang="hr-HR" dirty="0"/>
        </a:p>
      </dgm:t>
    </dgm:pt>
    <dgm:pt modelId="{AC26C1FB-E653-493F-B0A2-3B620EFC6D2B}" type="parTrans" cxnId="{EBD2DCB1-558C-42AA-B7C2-91547B21D49D}">
      <dgm:prSet/>
      <dgm:spPr/>
      <dgm:t>
        <a:bodyPr/>
        <a:lstStyle/>
        <a:p>
          <a:endParaRPr lang="hr-HR"/>
        </a:p>
      </dgm:t>
    </dgm:pt>
    <dgm:pt modelId="{18FD349F-CD4E-4FEC-93F9-42B312352457}" type="sibTrans" cxnId="{EBD2DCB1-558C-42AA-B7C2-91547B21D49D}">
      <dgm:prSet/>
      <dgm:spPr/>
      <dgm:t>
        <a:bodyPr/>
        <a:lstStyle/>
        <a:p>
          <a:endParaRPr lang="hr-HR"/>
        </a:p>
      </dgm:t>
    </dgm:pt>
    <dgm:pt modelId="{85DAD623-6221-4315-B458-FD32222AF259}">
      <dgm:prSet phldrT="[Text]"/>
      <dgm:spPr/>
      <dgm:t>
        <a:bodyPr/>
        <a:lstStyle/>
        <a:p>
          <a:r>
            <a:rPr lang="hr-HR" dirty="0" smtClean="0"/>
            <a:t>Nastoje se privući novi kupci</a:t>
          </a:r>
          <a:endParaRPr lang="hr-HR" dirty="0"/>
        </a:p>
      </dgm:t>
    </dgm:pt>
    <dgm:pt modelId="{2ED00C83-CEA2-4BEF-82B1-C9D3141F06A6}" type="parTrans" cxnId="{57FE1250-8399-4320-A526-9676A8DBF08F}">
      <dgm:prSet/>
      <dgm:spPr/>
      <dgm:t>
        <a:bodyPr/>
        <a:lstStyle/>
        <a:p>
          <a:endParaRPr lang="hr-HR"/>
        </a:p>
      </dgm:t>
    </dgm:pt>
    <dgm:pt modelId="{BF5BA674-44B9-493A-B63E-153498AB0E41}" type="sibTrans" cxnId="{57FE1250-8399-4320-A526-9676A8DBF08F}">
      <dgm:prSet/>
      <dgm:spPr/>
      <dgm:t>
        <a:bodyPr/>
        <a:lstStyle/>
        <a:p>
          <a:endParaRPr lang="hr-HR"/>
        </a:p>
      </dgm:t>
    </dgm:pt>
    <dgm:pt modelId="{57B0F39A-5704-4283-989F-4D5D5AC7F872}" type="pres">
      <dgm:prSet presAssocID="{10F01F49-28B5-4CE9-9EA6-A38337508ED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77079F26-54CF-4554-BAFC-F266A6DE74CD}" type="pres">
      <dgm:prSet presAssocID="{0C88F6EC-8C59-4B0C-8A08-51BBA730BE77}" presName="linNode" presStyleCnt="0"/>
      <dgm:spPr/>
    </dgm:pt>
    <dgm:pt modelId="{2ADD8F0F-0366-4D20-9490-F50E325BCD4B}" type="pres">
      <dgm:prSet presAssocID="{0C88F6EC-8C59-4B0C-8A08-51BBA730BE77}" presName="parTx" presStyleLbl="revTx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660AE5F-E0F0-4B5D-8EB9-ECCD6FFB9D97}" type="pres">
      <dgm:prSet presAssocID="{0C88F6EC-8C59-4B0C-8A08-51BBA730BE77}" presName="bracket" presStyleLbl="parChTrans1D1" presStyleIdx="0" presStyleCnt="4"/>
      <dgm:spPr/>
    </dgm:pt>
    <dgm:pt modelId="{3C04DA7A-FCB8-437F-8809-35B06BD9BED1}" type="pres">
      <dgm:prSet presAssocID="{0C88F6EC-8C59-4B0C-8A08-51BBA730BE77}" presName="spH" presStyleCnt="0"/>
      <dgm:spPr/>
    </dgm:pt>
    <dgm:pt modelId="{FC7D201D-566C-4053-A8FC-D616E66A9018}" type="pres">
      <dgm:prSet presAssocID="{0C88F6EC-8C59-4B0C-8A08-51BBA730BE77}" presName="des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02EFDDB-A1AE-4E63-8C91-6A9E7851E708}" type="pres">
      <dgm:prSet presAssocID="{20303595-4778-4086-8922-D2A1DB4104AE}" presName="spV" presStyleCnt="0"/>
      <dgm:spPr/>
    </dgm:pt>
    <dgm:pt modelId="{D62E5347-A358-419A-A3AC-7CD70751F133}" type="pres">
      <dgm:prSet presAssocID="{BB7000B1-5374-4939-82D8-13CF55CFF5B7}" presName="linNode" presStyleCnt="0"/>
      <dgm:spPr/>
    </dgm:pt>
    <dgm:pt modelId="{99BC44B7-7648-4EBC-B8C9-1263C53A97B2}" type="pres">
      <dgm:prSet presAssocID="{BB7000B1-5374-4939-82D8-13CF55CFF5B7}" presName="parTx" presStyleLbl="revTx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38D4B42-1B2D-4DC8-8E88-475A250B7414}" type="pres">
      <dgm:prSet presAssocID="{BB7000B1-5374-4939-82D8-13CF55CFF5B7}" presName="bracket" presStyleLbl="parChTrans1D1" presStyleIdx="1" presStyleCnt="4"/>
      <dgm:spPr/>
    </dgm:pt>
    <dgm:pt modelId="{F03E5029-CDBE-4E49-AF76-46139EF83360}" type="pres">
      <dgm:prSet presAssocID="{BB7000B1-5374-4939-82D8-13CF55CFF5B7}" presName="spH" presStyleCnt="0"/>
      <dgm:spPr/>
    </dgm:pt>
    <dgm:pt modelId="{ABD0E820-4FFB-4171-812C-B3ED8A8E7708}" type="pres">
      <dgm:prSet presAssocID="{BB7000B1-5374-4939-82D8-13CF55CFF5B7}" presName="des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035D6B-D80F-4742-9D2C-1892A0711DE9}" type="pres">
      <dgm:prSet presAssocID="{C7E9C00F-CBB0-4E6E-9F97-CCD243D38CDE}" presName="spV" presStyleCnt="0"/>
      <dgm:spPr/>
    </dgm:pt>
    <dgm:pt modelId="{E6357F97-5DF4-48BB-9431-DB1E42EE3FE2}" type="pres">
      <dgm:prSet presAssocID="{8DD66D46-1D97-4152-BAD2-DEFCF3C9A772}" presName="linNode" presStyleCnt="0"/>
      <dgm:spPr/>
    </dgm:pt>
    <dgm:pt modelId="{34299C73-543C-467C-ACBF-9749046A33F0}" type="pres">
      <dgm:prSet presAssocID="{8DD66D46-1D97-4152-BAD2-DEFCF3C9A772}" presName="parTx" presStyleLbl="revTx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926139-8401-4FE3-940D-B514C046758B}" type="pres">
      <dgm:prSet presAssocID="{8DD66D46-1D97-4152-BAD2-DEFCF3C9A772}" presName="bracket" presStyleLbl="parChTrans1D1" presStyleIdx="2" presStyleCnt="4"/>
      <dgm:spPr/>
    </dgm:pt>
    <dgm:pt modelId="{42C31CDE-250F-4D7C-839A-9806DFD89EEB}" type="pres">
      <dgm:prSet presAssocID="{8DD66D46-1D97-4152-BAD2-DEFCF3C9A772}" presName="spH" presStyleCnt="0"/>
      <dgm:spPr/>
    </dgm:pt>
    <dgm:pt modelId="{75D019F9-04A2-42B0-A88B-79775F354729}" type="pres">
      <dgm:prSet presAssocID="{8DD66D46-1D97-4152-BAD2-DEFCF3C9A772}" presName="des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65B2483-9C0B-4353-AF8B-12A6E9A5DD2D}" type="pres">
      <dgm:prSet presAssocID="{89BF83BB-B0F0-4726-8CC4-DFD60A97F5E3}" presName="spV" presStyleCnt="0"/>
      <dgm:spPr/>
    </dgm:pt>
    <dgm:pt modelId="{B306EE7B-681C-4545-A887-B808EACAC794}" type="pres">
      <dgm:prSet presAssocID="{ECFD168C-B584-4B0E-8601-54A3478100A5}" presName="linNode" presStyleCnt="0"/>
      <dgm:spPr/>
    </dgm:pt>
    <dgm:pt modelId="{C5828E6B-621D-4A6A-AE53-7B3258E5EA56}" type="pres">
      <dgm:prSet presAssocID="{ECFD168C-B584-4B0E-8601-54A3478100A5}" presName="parTx" presStyleLbl="revTx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A8ED45-2021-4E84-9F76-25E5BC7E61B7}" type="pres">
      <dgm:prSet presAssocID="{ECFD168C-B584-4B0E-8601-54A3478100A5}" presName="bracket" presStyleLbl="parChTrans1D1" presStyleIdx="3" presStyleCnt="4"/>
      <dgm:spPr/>
    </dgm:pt>
    <dgm:pt modelId="{DFEF342D-99E8-4878-9203-798FC1D8A851}" type="pres">
      <dgm:prSet presAssocID="{ECFD168C-B584-4B0E-8601-54A3478100A5}" presName="spH" presStyleCnt="0"/>
      <dgm:spPr/>
    </dgm:pt>
    <dgm:pt modelId="{287D67E5-B0E6-4B4D-B5E2-8A45BCB4F44E}" type="pres">
      <dgm:prSet presAssocID="{ECFD168C-B584-4B0E-8601-54A3478100A5}" presName="des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EB1DF6E-5C38-4BB3-BA9E-4AFA9A5BA5C6}" srcId="{8DD66D46-1D97-4152-BAD2-DEFCF3C9A772}" destId="{4CF8EF1B-2EB0-46B6-B87A-597B9A961542}" srcOrd="0" destOrd="0" parTransId="{A4F033C3-B383-4871-9A7B-BF421264D29C}" sibTransId="{8704481D-6AA0-4E85-B5C0-FC12A64527F5}"/>
    <dgm:cxn modelId="{740233E9-8271-4351-B674-5AAFFEBEE253}" type="presOf" srcId="{B4088E38-8645-45EB-AE2A-7FB06A8E1F3E}" destId="{75D019F9-04A2-42B0-A88B-79775F354729}" srcOrd="0" destOrd="1" presId="urn:diagrams.loki3.com/BracketList"/>
    <dgm:cxn modelId="{F52A470D-4520-44F0-9692-F9245F5B1930}" srcId="{0C88F6EC-8C59-4B0C-8A08-51BBA730BE77}" destId="{62916C1B-D67E-43BF-892D-71E40A8F67F8}" srcOrd="2" destOrd="0" parTransId="{02928E86-CFA9-4D0F-8867-4C9C09F2F879}" sibTransId="{9A180577-43BC-46D2-9C56-79F31EEF0A34}"/>
    <dgm:cxn modelId="{6826C132-65CA-4A89-B046-2F8B26276F7B}" type="presOf" srcId="{2A4FD5AB-DDFC-417E-AF95-92117E231A06}" destId="{287D67E5-B0E6-4B4D-B5E2-8A45BCB4F44E}" srcOrd="0" destOrd="0" presId="urn:diagrams.loki3.com/BracketList"/>
    <dgm:cxn modelId="{BF4CC5C0-74F8-4AAD-A5D8-7755E1C2AA13}" type="presOf" srcId="{62916C1B-D67E-43BF-892D-71E40A8F67F8}" destId="{FC7D201D-566C-4053-A8FC-D616E66A9018}" srcOrd="0" destOrd="2" presId="urn:diagrams.loki3.com/BracketList"/>
    <dgm:cxn modelId="{5C3C419E-01DA-4C42-AA0C-1FD160809B66}" srcId="{10F01F49-28B5-4CE9-9EA6-A38337508ED0}" destId="{8DD66D46-1D97-4152-BAD2-DEFCF3C9A772}" srcOrd="2" destOrd="0" parTransId="{A23A6A6C-D7FE-4311-89CA-4967A817EEAA}" sibTransId="{89BF83BB-B0F0-4726-8CC4-DFD60A97F5E3}"/>
    <dgm:cxn modelId="{681B8ABB-3E4E-413D-8E14-5B5AFA29267A}" type="presOf" srcId="{0C88F6EC-8C59-4B0C-8A08-51BBA730BE77}" destId="{2ADD8F0F-0366-4D20-9490-F50E325BCD4B}" srcOrd="0" destOrd="0" presId="urn:diagrams.loki3.com/BracketList"/>
    <dgm:cxn modelId="{7B9877AF-94C9-40C5-909F-1F767158D51B}" srcId="{0C88F6EC-8C59-4B0C-8A08-51BBA730BE77}" destId="{6F78BBCF-4A08-48E9-B3EF-68E8ADF4FC62}" srcOrd="1" destOrd="0" parTransId="{D97F035B-E0DB-45C2-8BC3-6CC444A6D70B}" sibTransId="{D4206F63-9100-412C-81AD-774C278BC6EA}"/>
    <dgm:cxn modelId="{62DB977C-5173-49EA-B8E8-ACF5B39B4005}" srcId="{BB7000B1-5374-4939-82D8-13CF55CFF5B7}" destId="{2B102AE4-E093-46D6-A542-B2ABC75211BB}" srcOrd="0" destOrd="0" parTransId="{44C9CADC-D1F2-412D-9863-127C2CCFB65D}" sibTransId="{17EB20BB-7977-42F8-AC63-4EC6AB8713B4}"/>
    <dgm:cxn modelId="{EA127EEA-82BD-4A3E-AC13-2ECFAC27FA98}" type="presOf" srcId="{2B102AE4-E093-46D6-A542-B2ABC75211BB}" destId="{ABD0E820-4FFB-4171-812C-B3ED8A8E7708}" srcOrd="0" destOrd="0" presId="urn:diagrams.loki3.com/BracketList"/>
    <dgm:cxn modelId="{D0251561-8011-409D-86D1-83B5769C089D}" srcId="{10F01F49-28B5-4CE9-9EA6-A38337508ED0}" destId="{ECFD168C-B584-4B0E-8601-54A3478100A5}" srcOrd="3" destOrd="0" parTransId="{5C10A3DF-B575-4A26-8813-CCE69EAB95C3}" sibTransId="{51738B85-8331-4611-8249-F721BA709702}"/>
    <dgm:cxn modelId="{EBD2DCB1-558C-42AA-B7C2-91547B21D49D}" srcId="{ECFD168C-B584-4B0E-8601-54A3478100A5}" destId="{2A4FD5AB-DDFC-417E-AF95-92117E231A06}" srcOrd="0" destOrd="0" parTransId="{AC26C1FB-E653-493F-B0A2-3B620EFC6D2B}" sibTransId="{18FD349F-CD4E-4FEC-93F9-42B312352457}"/>
    <dgm:cxn modelId="{8AC2EBA8-52D1-426C-92AF-71876EE7ADAF}" type="presOf" srcId="{BB7000B1-5374-4939-82D8-13CF55CFF5B7}" destId="{99BC44B7-7648-4EBC-B8C9-1263C53A97B2}" srcOrd="0" destOrd="0" presId="urn:diagrams.loki3.com/BracketList"/>
    <dgm:cxn modelId="{DBBF98B9-4531-49A6-BA8F-9F9AD4DDA7BE}" srcId="{0C88F6EC-8C59-4B0C-8A08-51BBA730BE77}" destId="{C09AFE64-94F5-48C7-803A-5ADAC0CE604A}" srcOrd="0" destOrd="0" parTransId="{533C9B2C-B435-44BE-A30E-FF89E01376B4}" sibTransId="{24AC17AC-94EE-49F1-A502-1F3B1B2FDC27}"/>
    <dgm:cxn modelId="{6F22CAA2-85EF-4628-9477-A6FD7BAB1BFF}" type="presOf" srcId="{ECFD168C-B584-4B0E-8601-54A3478100A5}" destId="{C5828E6B-621D-4A6A-AE53-7B3258E5EA56}" srcOrd="0" destOrd="0" presId="urn:diagrams.loki3.com/BracketList"/>
    <dgm:cxn modelId="{086B40D0-163C-4E8C-A6FE-02D5059FC7C3}" srcId="{8DD66D46-1D97-4152-BAD2-DEFCF3C9A772}" destId="{B4088E38-8645-45EB-AE2A-7FB06A8E1F3E}" srcOrd="1" destOrd="0" parTransId="{17974E2A-59C3-4408-BC1A-BD1BF0A90831}" sibTransId="{8D9E36D5-7728-4963-AE2F-AB5C321FDAE4}"/>
    <dgm:cxn modelId="{B0592F36-60D6-4C01-9DA2-BFDF3CB0E27A}" type="presOf" srcId="{85DAD623-6221-4315-B458-FD32222AF259}" destId="{287D67E5-B0E6-4B4D-B5E2-8A45BCB4F44E}" srcOrd="0" destOrd="1" presId="urn:diagrams.loki3.com/BracketList"/>
    <dgm:cxn modelId="{F8440BBC-97DF-41C2-A0E9-65FB37A076E6}" srcId="{BB7000B1-5374-4939-82D8-13CF55CFF5B7}" destId="{9E88EB4C-509B-4455-A7BB-ED79CC035D1C}" srcOrd="1" destOrd="0" parTransId="{AC81CADA-2AD8-404F-9F93-ED13D6E20C99}" sibTransId="{16590F26-EB5F-4DE5-9242-2C266C43EA7F}"/>
    <dgm:cxn modelId="{F7988CC7-1629-4E6B-9E4D-76D9435F6BEF}" type="presOf" srcId="{10F01F49-28B5-4CE9-9EA6-A38337508ED0}" destId="{57B0F39A-5704-4283-989F-4D5D5AC7F872}" srcOrd="0" destOrd="0" presId="urn:diagrams.loki3.com/BracketList"/>
    <dgm:cxn modelId="{03FC33C8-86F4-4193-AEEE-7ACE7AB9FB45}" type="presOf" srcId="{C09AFE64-94F5-48C7-803A-5ADAC0CE604A}" destId="{FC7D201D-566C-4053-A8FC-D616E66A9018}" srcOrd="0" destOrd="0" presId="urn:diagrams.loki3.com/BracketList"/>
    <dgm:cxn modelId="{B3C9B3BF-4D75-4FA0-B267-4A7CEDE46FA9}" type="presOf" srcId="{8DD66D46-1D97-4152-BAD2-DEFCF3C9A772}" destId="{34299C73-543C-467C-ACBF-9749046A33F0}" srcOrd="0" destOrd="0" presId="urn:diagrams.loki3.com/BracketList"/>
    <dgm:cxn modelId="{F2D67059-7A42-4B36-90DD-325DE5370E6B}" type="presOf" srcId="{9E88EB4C-509B-4455-A7BB-ED79CC035D1C}" destId="{ABD0E820-4FFB-4171-812C-B3ED8A8E7708}" srcOrd="0" destOrd="1" presId="urn:diagrams.loki3.com/BracketList"/>
    <dgm:cxn modelId="{57FE1250-8399-4320-A526-9676A8DBF08F}" srcId="{ECFD168C-B584-4B0E-8601-54A3478100A5}" destId="{85DAD623-6221-4315-B458-FD32222AF259}" srcOrd="1" destOrd="0" parTransId="{2ED00C83-CEA2-4BEF-82B1-C9D3141F06A6}" sibTransId="{BF5BA674-44B9-493A-B63E-153498AB0E41}"/>
    <dgm:cxn modelId="{53CD3C02-2F2B-47C9-92C3-4F26A2139574}" type="presOf" srcId="{6F78BBCF-4A08-48E9-B3EF-68E8ADF4FC62}" destId="{FC7D201D-566C-4053-A8FC-D616E66A9018}" srcOrd="0" destOrd="1" presId="urn:diagrams.loki3.com/BracketList"/>
    <dgm:cxn modelId="{2A0CD16B-04A2-4082-9D50-66AB6F3C04EF}" type="presOf" srcId="{4CF8EF1B-2EB0-46B6-B87A-597B9A961542}" destId="{75D019F9-04A2-42B0-A88B-79775F354729}" srcOrd="0" destOrd="0" presId="urn:diagrams.loki3.com/BracketList"/>
    <dgm:cxn modelId="{45C8C10E-CC27-497A-979B-B4EF59715303}" srcId="{10F01F49-28B5-4CE9-9EA6-A38337508ED0}" destId="{0C88F6EC-8C59-4B0C-8A08-51BBA730BE77}" srcOrd="0" destOrd="0" parTransId="{7B0F8A54-DF68-4C2A-AD69-8FE254E549A1}" sibTransId="{20303595-4778-4086-8922-D2A1DB4104AE}"/>
    <dgm:cxn modelId="{5498447D-FA86-4C81-B2E7-A61D174B1882}" srcId="{10F01F49-28B5-4CE9-9EA6-A38337508ED0}" destId="{BB7000B1-5374-4939-82D8-13CF55CFF5B7}" srcOrd="1" destOrd="0" parTransId="{C8CE4213-6C5B-4DA9-955F-1DF21F85A54D}" sibTransId="{C7E9C00F-CBB0-4E6E-9F97-CCD243D38CDE}"/>
    <dgm:cxn modelId="{7DA8F1B9-10EF-4A46-9A6D-F2B557871F92}" type="presParOf" srcId="{57B0F39A-5704-4283-989F-4D5D5AC7F872}" destId="{77079F26-54CF-4554-BAFC-F266A6DE74CD}" srcOrd="0" destOrd="0" presId="urn:diagrams.loki3.com/BracketList"/>
    <dgm:cxn modelId="{EA9B9D1F-856A-4A95-B56C-D23B70B1F38C}" type="presParOf" srcId="{77079F26-54CF-4554-BAFC-F266A6DE74CD}" destId="{2ADD8F0F-0366-4D20-9490-F50E325BCD4B}" srcOrd="0" destOrd="0" presId="urn:diagrams.loki3.com/BracketList"/>
    <dgm:cxn modelId="{4CEAC706-9683-4E41-8FED-8D9A8FE6619B}" type="presParOf" srcId="{77079F26-54CF-4554-BAFC-F266A6DE74CD}" destId="{B660AE5F-E0F0-4B5D-8EB9-ECCD6FFB9D97}" srcOrd="1" destOrd="0" presId="urn:diagrams.loki3.com/BracketList"/>
    <dgm:cxn modelId="{6214C5A8-8812-41BF-B519-D6E55D84CC6A}" type="presParOf" srcId="{77079F26-54CF-4554-BAFC-F266A6DE74CD}" destId="{3C04DA7A-FCB8-437F-8809-35B06BD9BED1}" srcOrd="2" destOrd="0" presId="urn:diagrams.loki3.com/BracketList"/>
    <dgm:cxn modelId="{DC168329-22AD-4974-862E-A67465C91A60}" type="presParOf" srcId="{77079F26-54CF-4554-BAFC-F266A6DE74CD}" destId="{FC7D201D-566C-4053-A8FC-D616E66A9018}" srcOrd="3" destOrd="0" presId="urn:diagrams.loki3.com/BracketList"/>
    <dgm:cxn modelId="{1E75BD70-F55C-4BD6-BBC4-DFE915162B2C}" type="presParOf" srcId="{57B0F39A-5704-4283-989F-4D5D5AC7F872}" destId="{102EFDDB-A1AE-4E63-8C91-6A9E7851E708}" srcOrd="1" destOrd="0" presId="urn:diagrams.loki3.com/BracketList"/>
    <dgm:cxn modelId="{44208E88-0251-448B-B94A-7C977F378202}" type="presParOf" srcId="{57B0F39A-5704-4283-989F-4D5D5AC7F872}" destId="{D62E5347-A358-419A-A3AC-7CD70751F133}" srcOrd="2" destOrd="0" presId="urn:diagrams.loki3.com/BracketList"/>
    <dgm:cxn modelId="{71FCCB61-FAB2-48D5-9FB2-C2C7117771D1}" type="presParOf" srcId="{D62E5347-A358-419A-A3AC-7CD70751F133}" destId="{99BC44B7-7648-4EBC-B8C9-1263C53A97B2}" srcOrd="0" destOrd="0" presId="urn:diagrams.loki3.com/BracketList"/>
    <dgm:cxn modelId="{CF0218BC-4B1C-4A0F-8786-DAE0F7567108}" type="presParOf" srcId="{D62E5347-A358-419A-A3AC-7CD70751F133}" destId="{438D4B42-1B2D-4DC8-8E88-475A250B7414}" srcOrd="1" destOrd="0" presId="urn:diagrams.loki3.com/BracketList"/>
    <dgm:cxn modelId="{2F9134FB-EB62-4FF0-AB42-D157DA8FA988}" type="presParOf" srcId="{D62E5347-A358-419A-A3AC-7CD70751F133}" destId="{F03E5029-CDBE-4E49-AF76-46139EF83360}" srcOrd="2" destOrd="0" presId="urn:diagrams.loki3.com/BracketList"/>
    <dgm:cxn modelId="{A4A9D704-FEF7-49EF-8FED-C407FB8C963B}" type="presParOf" srcId="{D62E5347-A358-419A-A3AC-7CD70751F133}" destId="{ABD0E820-4FFB-4171-812C-B3ED8A8E7708}" srcOrd="3" destOrd="0" presId="urn:diagrams.loki3.com/BracketList"/>
    <dgm:cxn modelId="{65A8B9B5-4068-4637-9357-2AFB5CFB5913}" type="presParOf" srcId="{57B0F39A-5704-4283-989F-4D5D5AC7F872}" destId="{B7035D6B-D80F-4742-9D2C-1892A0711DE9}" srcOrd="3" destOrd="0" presId="urn:diagrams.loki3.com/BracketList"/>
    <dgm:cxn modelId="{D76E0A60-521D-4512-834A-78B3C21A601A}" type="presParOf" srcId="{57B0F39A-5704-4283-989F-4D5D5AC7F872}" destId="{E6357F97-5DF4-48BB-9431-DB1E42EE3FE2}" srcOrd="4" destOrd="0" presId="urn:diagrams.loki3.com/BracketList"/>
    <dgm:cxn modelId="{3E482D97-32BC-49C2-A4D3-DEAAF0EDC439}" type="presParOf" srcId="{E6357F97-5DF4-48BB-9431-DB1E42EE3FE2}" destId="{34299C73-543C-467C-ACBF-9749046A33F0}" srcOrd="0" destOrd="0" presId="urn:diagrams.loki3.com/BracketList"/>
    <dgm:cxn modelId="{506FF37C-F365-4943-903E-68346F57EFEA}" type="presParOf" srcId="{E6357F97-5DF4-48BB-9431-DB1E42EE3FE2}" destId="{46926139-8401-4FE3-940D-B514C046758B}" srcOrd="1" destOrd="0" presId="urn:diagrams.loki3.com/BracketList"/>
    <dgm:cxn modelId="{31A412FC-629A-478D-9650-382A9202081B}" type="presParOf" srcId="{E6357F97-5DF4-48BB-9431-DB1E42EE3FE2}" destId="{42C31CDE-250F-4D7C-839A-9806DFD89EEB}" srcOrd="2" destOrd="0" presId="urn:diagrams.loki3.com/BracketList"/>
    <dgm:cxn modelId="{6AA4DA15-FFC7-4CDA-9A75-710F3E106D39}" type="presParOf" srcId="{E6357F97-5DF4-48BB-9431-DB1E42EE3FE2}" destId="{75D019F9-04A2-42B0-A88B-79775F354729}" srcOrd="3" destOrd="0" presId="urn:diagrams.loki3.com/BracketList"/>
    <dgm:cxn modelId="{D3241395-2DE4-4867-8D7E-0E5B10E6C234}" type="presParOf" srcId="{57B0F39A-5704-4283-989F-4D5D5AC7F872}" destId="{C65B2483-9C0B-4353-AF8B-12A6E9A5DD2D}" srcOrd="5" destOrd="0" presId="urn:diagrams.loki3.com/BracketList"/>
    <dgm:cxn modelId="{A4FA3810-CBFB-474E-8E5C-82ED3882AC57}" type="presParOf" srcId="{57B0F39A-5704-4283-989F-4D5D5AC7F872}" destId="{B306EE7B-681C-4545-A887-B808EACAC794}" srcOrd="6" destOrd="0" presId="urn:diagrams.loki3.com/BracketList"/>
    <dgm:cxn modelId="{7C50CCB7-210B-45C5-A96C-FCF2BA0A90EB}" type="presParOf" srcId="{B306EE7B-681C-4545-A887-B808EACAC794}" destId="{C5828E6B-621D-4A6A-AE53-7B3258E5EA56}" srcOrd="0" destOrd="0" presId="urn:diagrams.loki3.com/BracketList"/>
    <dgm:cxn modelId="{9DA626F9-8682-40B0-ADDA-F3BB2D0C60B7}" type="presParOf" srcId="{B306EE7B-681C-4545-A887-B808EACAC794}" destId="{F0A8ED45-2021-4E84-9F76-25E5BC7E61B7}" srcOrd="1" destOrd="0" presId="urn:diagrams.loki3.com/BracketList"/>
    <dgm:cxn modelId="{6E54CC11-06BA-4455-80FB-31B3CA971FEE}" type="presParOf" srcId="{B306EE7B-681C-4545-A887-B808EACAC794}" destId="{DFEF342D-99E8-4878-9203-798FC1D8A851}" srcOrd="2" destOrd="0" presId="urn:diagrams.loki3.com/BracketList"/>
    <dgm:cxn modelId="{51888804-D732-4C6E-B256-09E34A555EE6}" type="presParOf" srcId="{B306EE7B-681C-4545-A887-B808EACAC794}" destId="{287D67E5-B0E6-4B4D-B5E2-8A45BCB4F44E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658EE4-D63B-4BFE-B349-382EC50E7A50}" type="doc">
      <dgm:prSet loTypeId="urn:microsoft.com/office/officeart/2005/8/layout/chart3" loCatId="cycle" qsTypeId="urn:microsoft.com/office/officeart/2005/8/quickstyle/simple3" qsCatId="simple" csTypeId="urn:microsoft.com/office/officeart/2005/8/colors/accent1_5" csCatId="accent1" phldr="1"/>
      <dgm:spPr/>
    </dgm:pt>
    <dgm:pt modelId="{7068B53F-073B-4D10-A5BB-E19472ABEDDA}">
      <dgm:prSet phldrT="[Text]"/>
      <dgm:spPr/>
      <dgm:t>
        <a:bodyPr/>
        <a:lstStyle/>
        <a:p>
          <a:r>
            <a:rPr lang="hr-HR" dirty="0" smtClean="0"/>
            <a:t>CIJENA</a:t>
          </a:r>
          <a:endParaRPr lang="hr-HR" dirty="0"/>
        </a:p>
      </dgm:t>
    </dgm:pt>
    <dgm:pt modelId="{8710891E-37AB-4CAB-8888-BB0122CB6EC4}" type="parTrans" cxnId="{8FFA69A6-C184-4C3B-AFF4-84F983CB0125}">
      <dgm:prSet/>
      <dgm:spPr/>
      <dgm:t>
        <a:bodyPr/>
        <a:lstStyle/>
        <a:p>
          <a:endParaRPr lang="hr-HR"/>
        </a:p>
      </dgm:t>
    </dgm:pt>
    <dgm:pt modelId="{1074121E-6586-407C-B981-B6CE168B250A}" type="sibTrans" cxnId="{8FFA69A6-C184-4C3B-AFF4-84F983CB0125}">
      <dgm:prSet/>
      <dgm:spPr/>
      <dgm:t>
        <a:bodyPr/>
        <a:lstStyle/>
        <a:p>
          <a:endParaRPr lang="hr-HR"/>
        </a:p>
      </dgm:t>
    </dgm:pt>
    <dgm:pt modelId="{E81A05FD-42C9-4501-8A10-C231A2DAB39F}">
      <dgm:prSet phldrT="[Text]"/>
      <dgm:spPr/>
      <dgm:t>
        <a:bodyPr/>
        <a:lstStyle/>
        <a:p>
          <a:r>
            <a:rPr lang="hr-HR" dirty="0" smtClean="0"/>
            <a:t>DISTRIBUCIJA</a:t>
          </a:r>
          <a:endParaRPr lang="hr-HR" dirty="0"/>
        </a:p>
      </dgm:t>
    </dgm:pt>
    <dgm:pt modelId="{92A10BE9-6967-4B8E-9C68-42C42CB1ED3B}" type="parTrans" cxnId="{CDA8D10F-29AF-4286-A5FE-149529A1D948}">
      <dgm:prSet/>
      <dgm:spPr/>
      <dgm:t>
        <a:bodyPr/>
        <a:lstStyle/>
        <a:p>
          <a:endParaRPr lang="hr-HR"/>
        </a:p>
      </dgm:t>
    </dgm:pt>
    <dgm:pt modelId="{04C15012-38F4-4487-965A-D98DB7D4119F}" type="sibTrans" cxnId="{CDA8D10F-29AF-4286-A5FE-149529A1D948}">
      <dgm:prSet/>
      <dgm:spPr/>
      <dgm:t>
        <a:bodyPr/>
        <a:lstStyle/>
        <a:p>
          <a:endParaRPr lang="hr-HR"/>
        </a:p>
      </dgm:t>
    </dgm:pt>
    <dgm:pt modelId="{9A9163BA-DF46-47E0-8D0F-3A5955E4F449}">
      <dgm:prSet phldrT="[Text]"/>
      <dgm:spPr/>
      <dgm:t>
        <a:bodyPr/>
        <a:lstStyle/>
        <a:p>
          <a:r>
            <a:rPr lang="hr-HR" dirty="0" smtClean="0"/>
            <a:t>PROMOCIJA</a:t>
          </a:r>
          <a:endParaRPr lang="hr-HR" dirty="0"/>
        </a:p>
      </dgm:t>
    </dgm:pt>
    <dgm:pt modelId="{3059F6EC-DC6D-425F-9B36-E4D5CCEF9EDE}" type="parTrans" cxnId="{C0F8B511-A698-467C-B592-E853480DA0C2}">
      <dgm:prSet/>
      <dgm:spPr/>
      <dgm:t>
        <a:bodyPr/>
        <a:lstStyle/>
        <a:p>
          <a:endParaRPr lang="hr-HR"/>
        </a:p>
      </dgm:t>
    </dgm:pt>
    <dgm:pt modelId="{7C670710-0294-4005-B6EF-99CAF52D0A14}" type="sibTrans" cxnId="{C0F8B511-A698-467C-B592-E853480DA0C2}">
      <dgm:prSet/>
      <dgm:spPr/>
      <dgm:t>
        <a:bodyPr/>
        <a:lstStyle/>
        <a:p>
          <a:endParaRPr lang="hr-HR"/>
        </a:p>
      </dgm:t>
    </dgm:pt>
    <dgm:pt modelId="{C616F585-2B68-403E-86B1-4F7FE0D05501}">
      <dgm:prSet phldrT="[Text]"/>
      <dgm:spPr/>
      <dgm:t>
        <a:bodyPr/>
        <a:lstStyle/>
        <a:p>
          <a:r>
            <a:rPr lang="hr-HR" dirty="0" smtClean="0"/>
            <a:t>PROIZVOD</a:t>
          </a:r>
          <a:endParaRPr lang="hr-HR" dirty="0"/>
        </a:p>
      </dgm:t>
    </dgm:pt>
    <dgm:pt modelId="{ECDAD7F3-82F2-4B59-BE3F-00491538730A}" type="parTrans" cxnId="{9BE0DADD-19CB-4017-AA11-712A1B6DD2C1}">
      <dgm:prSet/>
      <dgm:spPr/>
      <dgm:t>
        <a:bodyPr/>
        <a:lstStyle/>
        <a:p>
          <a:endParaRPr lang="hr-HR"/>
        </a:p>
      </dgm:t>
    </dgm:pt>
    <dgm:pt modelId="{5A080DF7-0DAB-4753-860F-D9FEA32B10F9}" type="sibTrans" cxnId="{9BE0DADD-19CB-4017-AA11-712A1B6DD2C1}">
      <dgm:prSet/>
      <dgm:spPr/>
      <dgm:t>
        <a:bodyPr/>
        <a:lstStyle/>
        <a:p>
          <a:endParaRPr lang="hr-HR"/>
        </a:p>
      </dgm:t>
    </dgm:pt>
    <dgm:pt modelId="{48C902D2-FA88-4F44-89EA-EBB3B9986AF8}" type="pres">
      <dgm:prSet presAssocID="{7D658EE4-D63B-4BFE-B349-382EC50E7A50}" presName="compositeShape" presStyleCnt="0">
        <dgm:presLayoutVars>
          <dgm:chMax val="7"/>
          <dgm:dir/>
          <dgm:resizeHandles val="exact"/>
        </dgm:presLayoutVars>
      </dgm:prSet>
      <dgm:spPr/>
    </dgm:pt>
    <dgm:pt modelId="{2CB74382-5A43-47AE-BF71-4779004061E0}" type="pres">
      <dgm:prSet presAssocID="{7D658EE4-D63B-4BFE-B349-382EC50E7A50}" presName="wedge1" presStyleLbl="node1" presStyleIdx="0" presStyleCnt="4" custLinFactNeighborX="3535" custLinFactNeighborY="-2632"/>
      <dgm:spPr/>
      <dgm:t>
        <a:bodyPr/>
        <a:lstStyle/>
        <a:p>
          <a:endParaRPr lang="hr-HR"/>
        </a:p>
      </dgm:t>
    </dgm:pt>
    <dgm:pt modelId="{F3682199-C5D5-4F0B-8CF8-D5C1669BBF54}" type="pres">
      <dgm:prSet presAssocID="{7D658EE4-D63B-4BFE-B349-382EC50E7A5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0941C8B-7889-4797-B86F-052BA72AE067}" type="pres">
      <dgm:prSet presAssocID="{7D658EE4-D63B-4BFE-B349-382EC50E7A50}" presName="wedge2" presStyleLbl="node1" presStyleIdx="1" presStyleCnt="4" custLinFactNeighborX="-728" custLinFactNeighborY="-1087"/>
      <dgm:spPr/>
      <dgm:t>
        <a:bodyPr/>
        <a:lstStyle/>
        <a:p>
          <a:endParaRPr lang="hr-HR"/>
        </a:p>
      </dgm:t>
    </dgm:pt>
    <dgm:pt modelId="{74BC6B09-F99D-49E0-BAF9-5B60840C4171}" type="pres">
      <dgm:prSet presAssocID="{7D658EE4-D63B-4BFE-B349-382EC50E7A5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737F0D4-49EC-4014-84A0-C91A3E8F0B29}" type="pres">
      <dgm:prSet presAssocID="{7D658EE4-D63B-4BFE-B349-382EC50E7A50}" presName="wedge3" presStyleLbl="node1" presStyleIdx="2" presStyleCnt="4" custLinFactNeighborY="-1087"/>
      <dgm:spPr/>
      <dgm:t>
        <a:bodyPr/>
        <a:lstStyle/>
        <a:p>
          <a:endParaRPr lang="hr-HR"/>
        </a:p>
      </dgm:t>
    </dgm:pt>
    <dgm:pt modelId="{687C2E47-3BCE-4FCE-B816-B7C240362FF2}" type="pres">
      <dgm:prSet presAssocID="{7D658EE4-D63B-4BFE-B349-382EC50E7A5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5F6A9C4-7CF2-4B55-B85A-E754F287D019}" type="pres">
      <dgm:prSet presAssocID="{7D658EE4-D63B-4BFE-B349-382EC50E7A50}" presName="wedge4" presStyleLbl="node1" presStyleIdx="3" presStyleCnt="4" custLinFactNeighborY="-1087"/>
      <dgm:spPr/>
      <dgm:t>
        <a:bodyPr/>
        <a:lstStyle/>
        <a:p>
          <a:endParaRPr lang="hr-HR"/>
        </a:p>
      </dgm:t>
    </dgm:pt>
    <dgm:pt modelId="{D4453649-82E7-48A5-9FAB-4A6D5375D81E}" type="pres">
      <dgm:prSet presAssocID="{7D658EE4-D63B-4BFE-B349-382EC50E7A5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BE0DADD-19CB-4017-AA11-712A1B6DD2C1}" srcId="{7D658EE4-D63B-4BFE-B349-382EC50E7A50}" destId="{C616F585-2B68-403E-86B1-4F7FE0D05501}" srcOrd="3" destOrd="0" parTransId="{ECDAD7F3-82F2-4B59-BE3F-00491538730A}" sibTransId="{5A080DF7-0DAB-4753-860F-D9FEA32B10F9}"/>
    <dgm:cxn modelId="{CDA8D10F-29AF-4286-A5FE-149529A1D948}" srcId="{7D658EE4-D63B-4BFE-B349-382EC50E7A50}" destId="{E81A05FD-42C9-4501-8A10-C231A2DAB39F}" srcOrd="1" destOrd="0" parTransId="{92A10BE9-6967-4B8E-9C68-42C42CB1ED3B}" sibTransId="{04C15012-38F4-4487-965A-D98DB7D4119F}"/>
    <dgm:cxn modelId="{50B5D281-6659-491A-BA08-029808D060CE}" type="presOf" srcId="{7068B53F-073B-4D10-A5BB-E19472ABEDDA}" destId="{2CB74382-5A43-47AE-BF71-4779004061E0}" srcOrd="0" destOrd="0" presId="urn:microsoft.com/office/officeart/2005/8/layout/chart3"/>
    <dgm:cxn modelId="{ED910F43-7AC2-4220-BB63-E54585E6DFB9}" type="presOf" srcId="{7068B53F-073B-4D10-A5BB-E19472ABEDDA}" destId="{F3682199-C5D5-4F0B-8CF8-D5C1669BBF54}" srcOrd="1" destOrd="0" presId="urn:microsoft.com/office/officeart/2005/8/layout/chart3"/>
    <dgm:cxn modelId="{5B22F569-4784-4146-A7E6-128230DC85CC}" type="presOf" srcId="{E81A05FD-42C9-4501-8A10-C231A2DAB39F}" destId="{20941C8B-7889-4797-B86F-052BA72AE067}" srcOrd="0" destOrd="0" presId="urn:microsoft.com/office/officeart/2005/8/layout/chart3"/>
    <dgm:cxn modelId="{C0F8B511-A698-467C-B592-E853480DA0C2}" srcId="{7D658EE4-D63B-4BFE-B349-382EC50E7A50}" destId="{9A9163BA-DF46-47E0-8D0F-3A5955E4F449}" srcOrd="2" destOrd="0" parTransId="{3059F6EC-DC6D-425F-9B36-E4D5CCEF9EDE}" sibTransId="{7C670710-0294-4005-B6EF-99CAF52D0A14}"/>
    <dgm:cxn modelId="{D2C10A27-C040-4BA4-BAA7-C3D34D3E9536}" type="presOf" srcId="{C616F585-2B68-403E-86B1-4F7FE0D05501}" destId="{85F6A9C4-7CF2-4B55-B85A-E754F287D019}" srcOrd="0" destOrd="0" presId="urn:microsoft.com/office/officeart/2005/8/layout/chart3"/>
    <dgm:cxn modelId="{8BFDEEA1-CF69-4924-A1C1-BAE848E1BA3C}" type="presOf" srcId="{C616F585-2B68-403E-86B1-4F7FE0D05501}" destId="{D4453649-82E7-48A5-9FAB-4A6D5375D81E}" srcOrd="1" destOrd="0" presId="urn:microsoft.com/office/officeart/2005/8/layout/chart3"/>
    <dgm:cxn modelId="{954227FB-F730-4BE9-9330-7727E02A8A9A}" type="presOf" srcId="{E81A05FD-42C9-4501-8A10-C231A2DAB39F}" destId="{74BC6B09-F99D-49E0-BAF9-5B60840C4171}" srcOrd="1" destOrd="0" presId="urn:microsoft.com/office/officeart/2005/8/layout/chart3"/>
    <dgm:cxn modelId="{862C1461-A50F-4528-A97E-47796D97624F}" type="presOf" srcId="{9A9163BA-DF46-47E0-8D0F-3A5955E4F449}" destId="{1737F0D4-49EC-4014-84A0-C91A3E8F0B29}" srcOrd="0" destOrd="0" presId="urn:microsoft.com/office/officeart/2005/8/layout/chart3"/>
    <dgm:cxn modelId="{A8E4DC21-2F3A-4EC1-914A-F8F11ABDFE5A}" type="presOf" srcId="{7D658EE4-D63B-4BFE-B349-382EC50E7A50}" destId="{48C902D2-FA88-4F44-89EA-EBB3B9986AF8}" srcOrd="0" destOrd="0" presId="urn:microsoft.com/office/officeart/2005/8/layout/chart3"/>
    <dgm:cxn modelId="{8FFA69A6-C184-4C3B-AFF4-84F983CB0125}" srcId="{7D658EE4-D63B-4BFE-B349-382EC50E7A50}" destId="{7068B53F-073B-4D10-A5BB-E19472ABEDDA}" srcOrd="0" destOrd="0" parTransId="{8710891E-37AB-4CAB-8888-BB0122CB6EC4}" sibTransId="{1074121E-6586-407C-B981-B6CE168B250A}"/>
    <dgm:cxn modelId="{C8999FDF-0E36-4AA3-9A8A-4A668F61ADA0}" type="presOf" srcId="{9A9163BA-DF46-47E0-8D0F-3A5955E4F449}" destId="{687C2E47-3BCE-4FCE-B816-B7C240362FF2}" srcOrd="1" destOrd="0" presId="urn:microsoft.com/office/officeart/2005/8/layout/chart3"/>
    <dgm:cxn modelId="{C7C2B19D-24FA-4D03-860B-463201183D29}" type="presParOf" srcId="{48C902D2-FA88-4F44-89EA-EBB3B9986AF8}" destId="{2CB74382-5A43-47AE-BF71-4779004061E0}" srcOrd="0" destOrd="0" presId="urn:microsoft.com/office/officeart/2005/8/layout/chart3"/>
    <dgm:cxn modelId="{4DEBE447-17BE-4D2C-B08C-543665D4CAD7}" type="presParOf" srcId="{48C902D2-FA88-4F44-89EA-EBB3B9986AF8}" destId="{F3682199-C5D5-4F0B-8CF8-D5C1669BBF54}" srcOrd="1" destOrd="0" presId="urn:microsoft.com/office/officeart/2005/8/layout/chart3"/>
    <dgm:cxn modelId="{89A34B69-5D48-4AD0-81E1-D969D797F641}" type="presParOf" srcId="{48C902D2-FA88-4F44-89EA-EBB3B9986AF8}" destId="{20941C8B-7889-4797-B86F-052BA72AE067}" srcOrd="2" destOrd="0" presId="urn:microsoft.com/office/officeart/2005/8/layout/chart3"/>
    <dgm:cxn modelId="{FA16DA3A-0A62-4F89-A42B-3DF8F9C924A0}" type="presParOf" srcId="{48C902D2-FA88-4F44-89EA-EBB3B9986AF8}" destId="{74BC6B09-F99D-49E0-BAF9-5B60840C4171}" srcOrd="3" destOrd="0" presId="urn:microsoft.com/office/officeart/2005/8/layout/chart3"/>
    <dgm:cxn modelId="{AD984595-2D5E-477D-B6D6-A39100DE2053}" type="presParOf" srcId="{48C902D2-FA88-4F44-89EA-EBB3B9986AF8}" destId="{1737F0D4-49EC-4014-84A0-C91A3E8F0B29}" srcOrd="4" destOrd="0" presId="urn:microsoft.com/office/officeart/2005/8/layout/chart3"/>
    <dgm:cxn modelId="{C3F29913-EC4C-4548-9EA5-845CF852AFC7}" type="presParOf" srcId="{48C902D2-FA88-4F44-89EA-EBB3B9986AF8}" destId="{687C2E47-3BCE-4FCE-B816-B7C240362FF2}" srcOrd="5" destOrd="0" presId="urn:microsoft.com/office/officeart/2005/8/layout/chart3"/>
    <dgm:cxn modelId="{A8690617-8DA9-4B57-97ED-4CC7334BAA64}" type="presParOf" srcId="{48C902D2-FA88-4F44-89EA-EBB3B9986AF8}" destId="{85F6A9C4-7CF2-4B55-B85A-E754F287D019}" srcOrd="6" destOrd="0" presId="urn:microsoft.com/office/officeart/2005/8/layout/chart3"/>
    <dgm:cxn modelId="{4CA76CC4-A365-478A-AEC5-8269B291EC30}" type="presParOf" srcId="{48C902D2-FA88-4F44-89EA-EBB3B9986AF8}" destId="{D4453649-82E7-48A5-9FAB-4A6D5375D81E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9937930-A928-4E46-AFAF-FC46BDE235B5}" type="doc">
      <dgm:prSet loTypeId="urn:microsoft.com/office/officeart/2005/8/layout/venn3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hr-HR"/>
        </a:p>
      </dgm:t>
    </dgm:pt>
    <dgm:pt modelId="{8D232D60-441D-421B-8F64-7770B3D776E1}">
      <dgm:prSet phldrT="[Text]" custT="1"/>
      <dgm:spPr/>
      <dgm:t>
        <a:bodyPr/>
        <a:lstStyle/>
        <a:p>
          <a:r>
            <a:rPr lang="hr-HR" sz="1200" b="1" dirty="0" smtClean="0"/>
            <a:t>NAJAMNINA</a:t>
          </a:r>
          <a:endParaRPr lang="hr-HR" sz="1200" b="1" dirty="0"/>
        </a:p>
      </dgm:t>
    </dgm:pt>
    <dgm:pt modelId="{F27218EF-295C-4866-BF76-310425780C69}" type="parTrans" cxnId="{9B5294BE-F23B-4581-989A-6B569ADA7570}">
      <dgm:prSet custT="1"/>
      <dgm:spPr/>
      <dgm:t>
        <a:bodyPr/>
        <a:lstStyle/>
        <a:p>
          <a:endParaRPr lang="hr-HR" sz="1200" b="1"/>
        </a:p>
      </dgm:t>
    </dgm:pt>
    <dgm:pt modelId="{B5CA0E6E-0BDA-47A3-BCC6-BAD3E318A086}" type="sibTrans" cxnId="{9B5294BE-F23B-4581-989A-6B569ADA7570}">
      <dgm:prSet/>
      <dgm:spPr/>
      <dgm:t>
        <a:bodyPr/>
        <a:lstStyle/>
        <a:p>
          <a:endParaRPr lang="hr-HR"/>
        </a:p>
      </dgm:t>
    </dgm:pt>
    <dgm:pt modelId="{1B38F424-3A00-4FF0-8754-91E33C7F3D8D}">
      <dgm:prSet phldrT="[Text]" custT="1"/>
      <dgm:spPr/>
      <dgm:t>
        <a:bodyPr/>
        <a:lstStyle/>
        <a:p>
          <a:r>
            <a:rPr lang="hr-HR" sz="1200" b="1" dirty="0" smtClean="0"/>
            <a:t>VOZARINA</a:t>
          </a:r>
          <a:endParaRPr lang="hr-HR" sz="1200" b="1" dirty="0"/>
        </a:p>
      </dgm:t>
    </dgm:pt>
    <dgm:pt modelId="{B525D35C-547A-4619-A847-19E83BA171B8}" type="parTrans" cxnId="{C41F4F1A-BF1E-4E70-A8EC-D567CDFB1A23}">
      <dgm:prSet custT="1"/>
      <dgm:spPr/>
      <dgm:t>
        <a:bodyPr/>
        <a:lstStyle/>
        <a:p>
          <a:endParaRPr lang="hr-HR" sz="1200" b="1"/>
        </a:p>
      </dgm:t>
    </dgm:pt>
    <dgm:pt modelId="{8CF8B1C5-D2A8-46EA-8008-B01AA9E01A85}" type="sibTrans" cxnId="{C41F4F1A-BF1E-4E70-A8EC-D567CDFB1A23}">
      <dgm:prSet/>
      <dgm:spPr/>
      <dgm:t>
        <a:bodyPr/>
        <a:lstStyle/>
        <a:p>
          <a:endParaRPr lang="hr-HR"/>
        </a:p>
      </dgm:t>
    </dgm:pt>
    <dgm:pt modelId="{33EFA445-FA19-443C-A23D-41B851338AEE}">
      <dgm:prSet phldrT="[Text]" custT="1"/>
      <dgm:spPr/>
      <dgm:t>
        <a:bodyPr/>
        <a:lstStyle/>
        <a:p>
          <a:r>
            <a:rPr lang="hr-HR" sz="1200" b="1" dirty="0" smtClean="0"/>
            <a:t>KAMATA</a:t>
          </a:r>
          <a:endParaRPr lang="hr-HR" sz="1200" b="1" dirty="0"/>
        </a:p>
      </dgm:t>
    </dgm:pt>
    <dgm:pt modelId="{B167A1A6-0D0E-4249-B865-F03CCE6F4287}" type="parTrans" cxnId="{46AD123D-9C3F-4D43-B37E-A4449E633B4E}">
      <dgm:prSet custT="1"/>
      <dgm:spPr/>
      <dgm:t>
        <a:bodyPr/>
        <a:lstStyle/>
        <a:p>
          <a:endParaRPr lang="hr-HR" sz="1200" b="1"/>
        </a:p>
      </dgm:t>
    </dgm:pt>
    <dgm:pt modelId="{B0EAC49B-4B22-482D-A3F2-D505690C085B}" type="sibTrans" cxnId="{46AD123D-9C3F-4D43-B37E-A4449E633B4E}">
      <dgm:prSet/>
      <dgm:spPr/>
      <dgm:t>
        <a:bodyPr/>
        <a:lstStyle/>
        <a:p>
          <a:endParaRPr lang="hr-HR"/>
        </a:p>
      </dgm:t>
    </dgm:pt>
    <dgm:pt modelId="{3B4073AD-6F74-4E5B-A143-AC531B3BCA3A}">
      <dgm:prSet phldrT="[Text]" custT="1"/>
      <dgm:spPr/>
      <dgm:t>
        <a:bodyPr/>
        <a:lstStyle/>
        <a:p>
          <a:r>
            <a:rPr lang="hr-HR" sz="1200" b="1" dirty="0" smtClean="0"/>
            <a:t>PLAĆA</a:t>
          </a:r>
          <a:endParaRPr lang="hr-HR" sz="1200" b="1" dirty="0"/>
        </a:p>
      </dgm:t>
    </dgm:pt>
    <dgm:pt modelId="{1408E7A8-4439-4C54-911A-5F5717E9FBD9}" type="parTrans" cxnId="{5E7D71A6-DF48-4BE2-9E91-80775C78A8E2}">
      <dgm:prSet custT="1"/>
      <dgm:spPr/>
      <dgm:t>
        <a:bodyPr/>
        <a:lstStyle/>
        <a:p>
          <a:endParaRPr lang="hr-HR" sz="1200" b="1"/>
        </a:p>
      </dgm:t>
    </dgm:pt>
    <dgm:pt modelId="{9F1E8476-C196-421C-BEBD-FFDC8395604E}" type="sibTrans" cxnId="{5E7D71A6-DF48-4BE2-9E91-80775C78A8E2}">
      <dgm:prSet/>
      <dgm:spPr/>
      <dgm:t>
        <a:bodyPr/>
        <a:lstStyle/>
        <a:p>
          <a:endParaRPr lang="hr-HR"/>
        </a:p>
      </dgm:t>
    </dgm:pt>
    <dgm:pt modelId="{C01EE748-81C6-446E-A249-5274F8DC66E3}">
      <dgm:prSet custT="1"/>
      <dgm:spPr/>
      <dgm:t>
        <a:bodyPr/>
        <a:lstStyle/>
        <a:p>
          <a:r>
            <a:rPr lang="hr-HR" sz="1200" b="1" dirty="0" smtClean="0"/>
            <a:t>ČLANARINA</a:t>
          </a:r>
          <a:endParaRPr lang="hr-HR" sz="1200" b="1" dirty="0"/>
        </a:p>
      </dgm:t>
    </dgm:pt>
    <dgm:pt modelId="{5B8A29BB-F5F0-4550-87E0-1BC33DB1FDEC}" type="parTrans" cxnId="{EBE62E5C-1DE2-4771-BC67-3714946B6B56}">
      <dgm:prSet custT="1"/>
      <dgm:spPr/>
      <dgm:t>
        <a:bodyPr/>
        <a:lstStyle/>
        <a:p>
          <a:endParaRPr lang="hr-HR" sz="1200" b="1"/>
        </a:p>
      </dgm:t>
    </dgm:pt>
    <dgm:pt modelId="{DFDE2223-410B-4E4E-9FE6-8A500C095B6C}" type="sibTrans" cxnId="{EBE62E5C-1DE2-4771-BC67-3714946B6B56}">
      <dgm:prSet/>
      <dgm:spPr/>
      <dgm:t>
        <a:bodyPr/>
        <a:lstStyle/>
        <a:p>
          <a:endParaRPr lang="hr-HR"/>
        </a:p>
      </dgm:t>
    </dgm:pt>
    <dgm:pt modelId="{B87FD5E1-29A6-4976-AD69-C731FE94630B}" type="pres">
      <dgm:prSet presAssocID="{F9937930-A928-4E46-AFAF-FC46BDE235B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79E0BE7-DA41-4212-9B42-87C2701975E8}" type="pres">
      <dgm:prSet presAssocID="{8D232D60-441D-421B-8F64-7770B3D776E1}" presName="Name5" presStyleLbl="vennNode1" presStyleIdx="0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r-HR"/>
        </a:p>
      </dgm:t>
    </dgm:pt>
    <dgm:pt modelId="{90FB9863-E99B-4747-8CA2-867E1269A421}" type="pres">
      <dgm:prSet presAssocID="{B5CA0E6E-0BDA-47A3-BCC6-BAD3E318A086}" presName="space" presStyleCnt="0"/>
      <dgm:spPr/>
    </dgm:pt>
    <dgm:pt modelId="{F8B17B97-CBB6-4D20-B671-77D026E7751C}" type="pres">
      <dgm:prSet presAssocID="{1B38F424-3A00-4FF0-8754-91E33C7F3D8D}" presName="Name5" presStyleLbl="vennNode1" presStyleIdx="1" presStyleCnt="5" custLinFactNeighborX="-1755" custLinFactNeighborY="-357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r-HR"/>
        </a:p>
      </dgm:t>
    </dgm:pt>
    <dgm:pt modelId="{E8897581-0A3F-4C20-B4C8-66CD03E5A484}" type="pres">
      <dgm:prSet presAssocID="{8CF8B1C5-D2A8-46EA-8008-B01AA9E01A85}" presName="space" presStyleCnt="0"/>
      <dgm:spPr/>
    </dgm:pt>
    <dgm:pt modelId="{4BB58637-722D-4F34-AC02-74A65CA301A4}" type="pres">
      <dgm:prSet presAssocID="{33EFA445-FA19-443C-A23D-41B851338AEE}" presName="Name5" presStyleLbl="vennNode1" presStyleIdx="2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r-HR"/>
        </a:p>
      </dgm:t>
    </dgm:pt>
    <dgm:pt modelId="{FE7DC597-0B84-4528-ACEC-65CECE323FB6}" type="pres">
      <dgm:prSet presAssocID="{B0EAC49B-4B22-482D-A3F2-D505690C085B}" presName="space" presStyleCnt="0"/>
      <dgm:spPr/>
    </dgm:pt>
    <dgm:pt modelId="{4D1E9516-65AF-4AA1-8C98-95E11A4FB83F}" type="pres">
      <dgm:prSet presAssocID="{3B4073AD-6F74-4E5B-A143-AC531B3BCA3A}" presName="Name5" presStyleLbl="vennNode1" presStyleIdx="3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r-HR"/>
        </a:p>
      </dgm:t>
    </dgm:pt>
    <dgm:pt modelId="{20106F1C-A78F-4A35-897F-2678C5775CBE}" type="pres">
      <dgm:prSet presAssocID="{9F1E8476-C196-421C-BEBD-FFDC8395604E}" presName="space" presStyleCnt="0"/>
      <dgm:spPr/>
    </dgm:pt>
    <dgm:pt modelId="{48965708-27D5-468A-BD8A-8997E38E17AF}" type="pres">
      <dgm:prSet presAssocID="{C01EE748-81C6-446E-A249-5274F8DC66E3}" presName="Name5" presStyleLbl="vennNode1" presStyleIdx="4" presStyleCnt="5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hr-HR"/>
        </a:p>
      </dgm:t>
    </dgm:pt>
  </dgm:ptLst>
  <dgm:cxnLst>
    <dgm:cxn modelId="{29C1CD8A-419F-4181-9BDF-C191F33C6170}" type="presOf" srcId="{F9937930-A928-4E46-AFAF-FC46BDE235B5}" destId="{B87FD5E1-29A6-4976-AD69-C731FE94630B}" srcOrd="0" destOrd="0" presId="urn:microsoft.com/office/officeart/2005/8/layout/venn3"/>
    <dgm:cxn modelId="{188080C8-4CCF-475E-8E93-88B494D7C185}" type="presOf" srcId="{C01EE748-81C6-446E-A249-5274F8DC66E3}" destId="{48965708-27D5-468A-BD8A-8997E38E17AF}" srcOrd="0" destOrd="0" presId="urn:microsoft.com/office/officeart/2005/8/layout/venn3"/>
    <dgm:cxn modelId="{3E2ABF4A-2C19-4227-954C-673F683A9F2F}" type="presOf" srcId="{8D232D60-441D-421B-8F64-7770B3D776E1}" destId="{F79E0BE7-DA41-4212-9B42-87C2701975E8}" srcOrd="0" destOrd="0" presId="urn:microsoft.com/office/officeart/2005/8/layout/venn3"/>
    <dgm:cxn modelId="{04C22E5B-DDF8-4B51-8C92-03157B78F144}" type="presOf" srcId="{1B38F424-3A00-4FF0-8754-91E33C7F3D8D}" destId="{F8B17B97-CBB6-4D20-B671-77D026E7751C}" srcOrd="0" destOrd="0" presId="urn:microsoft.com/office/officeart/2005/8/layout/venn3"/>
    <dgm:cxn modelId="{9B5294BE-F23B-4581-989A-6B569ADA7570}" srcId="{F9937930-A928-4E46-AFAF-FC46BDE235B5}" destId="{8D232D60-441D-421B-8F64-7770B3D776E1}" srcOrd="0" destOrd="0" parTransId="{F27218EF-295C-4866-BF76-310425780C69}" sibTransId="{B5CA0E6E-0BDA-47A3-BCC6-BAD3E318A086}"/>
    <dgm:cxn modelId="{C41F4F1A-BF1E-4E70-A8EC-D567CDFB1A23}" srcId="{F9937930-A928-4E46-AFAF-FC46BDE235B5}" destId="{1B38F424-3A00-4FF0-8754-91E33C7F3D8D}" srcOrd="1" destOrd="0" parTransId="{B525D35C-547A-4619-A847-19E83BA171B8}" sibTransId="{8CF8B1C5-D2A8-46EA-8008-B01AA9E01A85}"/>
    <dgm:cxn modelId="{F748052D-4B8A-4062-8ACE-5F8AE80EC7FE}" type="presOf" srcId="{33EFA445-FA19-443C-A23D-41B851338AEE}" destId="{4BB58637-722D-4F34-AC02-74A65CA301A4}" srcOrd="0" destOrd="0" presId="urn:microsoft.com/office/officeart/2005/8/layout/venn3"/>
    <dgm:cxn modelId="{46AD123D-9C3F-4D43-B37E-A4449E633B4E}" srcId="{F9937930-A928-4E46-AFAF-FC46BDE235B5}" destId="{33EFA445-FA19-443C-A23D-41B851338AEE}" srcOrd="2" destOrd="0" parTransId="{B167A1A6-0D0E-4249-B865-F03CCE6F4287}" sibTransId="{B0EAC49B-4B22-482D-A3F2-D505690C085B}"/>
    <dgm:cxn modelId="{EBE62E5C-1DE2-4771-BC67-3714946B6B56}" srcId="{F9937930-A928-4E46-AFAF-FC46BDE235B5}" destId="{C01EE748-81C6-446E-A249-5274F8DC66E3}" srcOrd="4" destOrd="0" parTransId="{5B8A29BB-F5F0-4550-87E0-1BC33DB1FDEC}" sibTransId="{DFDE2223-410B-4E4E-9FE6-8A500C095B6C}"/>
    <dgm:cxn modelId="{5E7D71A6-DF48-4BE2-9E91-80775C78A8E2}" srcId="{F9937930-A928-4E46-AFAF-FC46BDE235B5}" destId="{3B4073AD-6F74-4E5B-A143-AC531B3BCA3A}" srcOrd="3" destOrd="0" parTransId="{1408E7A8-4439-4C54-911A-5F5717E9FBD9}" sibTransId="{9F1E8476-C196-421C-BEBD-FFDC8395604E}"/>
    <dgm:cxn modelId="{8DBFD8BB-60F1-4E4C-A11D-F19860F2729D}" type="presOf" srcId="{3B4073AD-6F74-4E5B-A143-AC531B3BCA3A}" destId="{4D1E9516-65AF-4AA1-8C98-95E11A4FB83F}" srcOrd="0" destOrd="0" presId="urn:microsoft.com/office/officeart/2005/8/layout/venn3"/>
    <dgm:cxn modelId="{4D0CBAD8-1A50-4114-931F-854667AEEA76}" type="presParOf" srcId="{B87FD5E1-29A6-4976-AD69-C731FE94630B}" destId="{F79E0BE7-DA41-4212-9B42-87C2701975E8}" srcOrd="0" destOrd="0" presId="urn:microsoft.com/office/officeart/2005/8/layout/venn3"/>
    <dgm:cxn modelId="{F234D4D1-D9BE-42F1-BFA3-83E075B63A26}" type="presParOf" srcId="{B87FD5E1-29A6-4976-AD69-C731FE94630B}" destId="{90FB9863-E99B-4747-8CA2-867E1269A421}" srcOrd="1" destOrd="0" presId="urn:microsoft.com/office/officeart/2005/8/layout/venn3"/>
    <dgm:cxn modelId="{F28DE098-B9BB-479F-8E38-C1B36CE9F9DC}" type="presParOf" srcId="{B87FD5E1-29A6-4976-AD69-C731FE94630B}" destId="{F8B17B97-CBB6-4D20-B671-77D026E7751C}" srcOrd="2" destOrd="0" presId="urn:microsoft.com/office/officeart/2005/8/layout/venn3"/>
    <dgm:cxn modelId="{91E4CA01-3C53-417E-B19D-93048A0EDF12}" type="presParOf" srcId="{B87FD5E1-29A6-4976-AD69-C731FE94630B}" destId="{E8897581-0A3F-4C20-B4C8-66CD03E5A484}" srcOrd="3" destOrd="0" presId="urn:microsoft.com/office/officeart/2005/8/layout/venn3"/>
    <dgm:cxn modelId="{DEDF4315-B1A5-43DD-97FE-B7231A8F7C58}" type="presParOf" srcId="{B87FD5E1-29A6-4976-AD69-C731FE94630B}" destId="{4BB58637-722D-4F34-AC02-74A65CA301A4}" srcOrd="4" destOrd="0" presId="urn:microsoft.com/office/officeart/2005/8/layout/venn3"/>
    <dgm:cxn modelId="{5E0BEF54-1BD9-4E09-A9A0-E1D5B9F843A0}" type="presParOf" srcId="{B87FD5E1-29A6-4976-AD69-C731FE94630B}" destId="{FE7DC597-0B84-4528-ACEC-65CECE323FB6}" srcOrd="5" destOrd="0" presId="urn:microsoft.com/office/officeart/2005/8/layout/venn3"/>
    <dgm:cxn modelId="{C4B8607D-38E5-42C2-B9F7-E690F2B4B279}" type="presParOf" srcId="{B87FD5E1-29A6-4976-AD69-C731FE94630B}" destId="{4D1E9516-65AF-4AA1-8C98-95E11A4FB83F}" srcOrd="6" destOrd="0" presId="urn:microsoft.com/office/officeart/2005/8/layout/venn3"/>
    <dgm:cxn modelId="{AD7BB337-1D4E-4D46-BAB2-E7A47E19767D}" type="presParOf" srcId="{B87FD5E1-29A6-4976-AD69-C731FE94630B}" destId="{20106F1C-A78F-4A35-897F-2678C5775CBE}" srcOrd="7" destOrd="0" presId="urn:microsoft.com/office/officeart/2005/8/layout/venn3"/>
    <dgm:cxn modelId="{68128989-0E97-43B1-9C7E-46B42BDA2B41}" type="presParOf" srcId="{B87FD5E1-29A6-4976-AD69-C731FE94630B}" destId="{48965708-27D5-468A-BD8A-8997E38E17AF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A28D3E-A219-44E8-9F28-4CBB221F4649}" type="doc">
      <dgm:prSet loTypeId="urn:microsoft.com/office/officeart/2005/8/layout/orgChart1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AF795043-1C8C-4424-AC7A-29ECED16F62C}">
      <dgm:prSet phldrT="[Text]"/>
      <dgm:spPr/>
      <dgm:t>
        <a:bodyPr/>
        <a:lstStyle/>
        <a:p>
          <a:r>
            <a:rPr lang="hr-HR" dirty="0" smtClean="0"/>
            <a:t>METODE ODREĐIVANJA CIJENA</a:t>
          </a:r>
          <a:endParaRPr lang="hr-HR" dirty="0"/>
        </a:p>
      </dgm:t>
    </dgm:pt>
    <dgm:pt modelId="{95BBEF27-13AA-4214-8F41-F100AE830DE1}" type="parTrans" cxnId="{A65ECF4E-B8BA-4A54-882E-4453E3A18D03}">
      <dgm:prSet/>
      <dgm:spPr/>
      <dgm:t>
        <a:bodyPr/>
        <a:lstStyle/>
        <a:p>
          <a:endParaRPr lang="hr-HR"/>
        </a:p>
      </dgm:t>
    </dgm:pt>
    <dgm:pt modelId="{5289B355-81F0-4DC8-A9DD-8A25E0384A8C}" type="sibTrans" cxnId="{A65ECF4E-B8BA-4A54-882E-4453E3A18D03}">
      <dgm:prSet/>
      <dgm:spPr/>
      <dgm:t>
        <a:bodyPr/>
        <a:lstStyle/>
        <a:p>
          <a:endParaRPr lang="hr-HR"/>
        </a:p>
      </dgm:t>
    </dgm:pt>
    <dgm:pt modelId="{34F027A2-E1BA-4D90-A29A-7E7647D15DD1}">
      <dgm:prSet phldrT="[Text]"/>
      <dgm:spPr/>
      <dgm:t>
        <a:bodyPr/>
        <a:lstStyle/>
        <a:p>
          <a:r>
            <a:rPr lang="hr-HR" dirty="0" smtClean="0"/>
            <a:t>TROŠKOVNO ORIJENTIRAN PRISTUP</a:t>
          </a:r>
          <a:endParaRPr lang="hr-HR" dirty="0"/>
        </a:p>
      </dgm:t>
    </dgm:pt>
    <dgm:pt modelId="{616E456A-CAF4-4BDC-8FDB-114CC43F6B72}" type="parTrans" cxnId="{15AC86DC-4D33-4871-9A26-5D64466C196F}">
      <dgm:prSet/>
      <dgm:spPr/>
      <dgm:t>
        <a:bodyPr/>
        <a:lstStyle/>
        <a:p>
          <a:endParaRPr lang="hr-HR"/>
        </a:p>
      </dgm:t>
    </dgm:pt>
    <dgm:pt modelId="{70CEBEAF-B1A0-412C-8BC9-05CFA2615DC3}" type="sibTrans" cxnId="{15AC86DC-4D33-4871-9A26-5D64466C196F}">
      <dgm:prSet/>
      <dgm:spPr/>
      <dgm:t>
        <a:bodyPr/>
        <a:lstStyle/>
        <a:p>
          <a:endParaRPr lang="hr-HR"/>
        </a:p>
      </dgm:t>
    </dgm:pt>
    <dgm:pt modelId="{653787DB-BAC6-46A7-A35A-6AAF375C3431}">
      <dgm:prSet phldrT="[Text]"/>
      <dgm:spPr/>
      <dgm:t>
        <a:bodyPr/>
        <a:lstStyle/>
        <a:p>
          <a:r>
            <a:rPr lang="hr-HR" dirty="0" smtClean="0"/>
            <a:t>VRIJEDNOSNO ORIJENTIRAN PRISTUP</a:t>
          </a:r>
          <a:endParaRPr lang="hr-HR" dirty="0"/>
        </a:p>
      </dgm:t>
    </dgm:pt>
    <dgm:pt modelId="{29565B69-6BB8-471B-AF0B-495299B03602}" type="parTrans" cxnId="{BF895B6F-FC34-4FBE-B2DD-CCBD694AB7C0}">
      <dgm:prSet/>
      <dgm:spPr/>
      <dgm:t>
        <a:bodyPr/>
        <a:lstStyle/>
        <a:p>
          <a:endParaRPr lang="hr-HR"/>
        </a:p>
      </dgm:t>
    </dgm:pt>
    <dgm:pt modelId="{6AB12A8E-5477-497D-83DD-97F106288C0B}" type="sibTrans" cxnId="{BF895B6F-FC34-4FBE-B2DD-CCBD694AB7C0}">
      <dgm:prSet/>
      <dgm:spPr/>
      <dgm:t>
        <a:bodyPr/>
        <a:lstStyle/>
        <a:p>
          <a:endParaRPr lang="hr-HR"/>
        </a:p>
      </dgm:t>
    </dgm:pt>
    <dgm:pt modelId="{E40F8BF0-BD87-4490-9F16-5E2E5AF6EA8F}">
      <dgm:prSet phldrT="[Text]"/>
      <dgm:spPr/>
      <dgm:t>
        <a:bodyPr/>
        <a:lstStyle/>
        <a:p>
          <a:r>
            <a:rPr lang="hr-HR" dirty="0" smtClean="0"/>
            <a:t>KONKURENTSKI ORIJENTIRAN PRISTUP</a:t>
          </a:r>
          <a:endParaRPr lang="hr-HR" dirty="0"/>
        </a:p>
      </dgm:t>
    </dgm:pt>
    <dgm:pt modelId="{4DF2FEC6-1C8B-478B-A1C6-079CB45C4335}" type="parTrans" cxnId="{481B6E71-A067-4BF0-9BE7-0BBB4F977A40}">
      <dgm:prSet/>
      <dgm:spPr/>
      <dgm:t>
        <a:bodyPr/>
        <a:lstStyle/>
        <a:p>
          <a:endParaRPr lang="hr-HR"/>
        </a:p>
      </dgm:t>
    </dgm:pt>
    <dgm:pt modelId="{42FBD97C-21CF-4756-A7C0-B56BC79D9784}" type="sibTrans" cxnId="{481B6E71-A067-4BF0-9BE7-0BBB4F977A40}">
      <dgm:prSet/>
      <dgm:spPr/>
      <dgm:t>
        <a:bodyPr/>
        <a:lstStyle/>
        <a:p>
          <a:endParaRPr lang="hr-HR"/>
        </a:p>
      </dgm:t>
    </dgm:pt>
    <dgm:pt modelId="{CC9D030A-0185-4C7A-B135-2FC89607B64A}" type="pres">
      <dgm:prSet presAssocID="{A1A28D3E-A219-44E8-9F28-4CBB221F46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34DB7CAA-9B2B-4F26-B862-EB96840C5649}" type="pres">
      <dgm:prSet presAssocID="{AF795043-1C8C-4424-AC7A-29ECED16F62C}" presName="hierRoot1" presStyleCnt="0">
        <dgm:presLayoutVars>
          <dgm:hierBranch val="init"/>
        </dgm:presLayoutVars>
      </dgm:prSet>
      <dgm:spPr/>
      <dgm:t>
        <a:bodyPr/>
        <a:lstStyle/>
        <a:p>
          <a:endParaRPr lang="hr-HR"/>
        </a:p>
      </dgm:t>
    </dgm:pt>
    <dgm:pt modelId="{E9B7872E-8B09-4133-B0D2-1A8FD7BAD41F}" type="pres">
      <dgm:prSet presAssocID="{AF795043-1C8C-4424-AC7A-29ECED16F62C}" presName="rootComposite1" presStyleCnt="0"/>
      <dgm:spPr/>
      <dgm:t>
        <a:bodyPr/>
        <a:lstStyle/>
        <a:p>
          <a:endParaRPr lang="hr-HR"/>
        </a:p>
      </dgm:t>
    </dgm:pt>
    <dgm:pt modelId="{A39B6C8D-7864-4B70-92F3-877539DCE953}" type="pres">
      <dgm:prSet presAssocID="{AF795043-1C8C-4424-AC7A-29ECED16F62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CD9EC633-A4A7-4397-9F49-8EB0B9B28FA3}" type="pres">
      <dgm:prSet presAssocID="{AF795043-1C8C-4424-AC7A-29ECED16F62C}" presName="rootConnector1" presStyleLbl="node1" presStyleIdx="0" presStyleCnt="0"/>
      <dgm:spPr/>
      <dgm:t>
        <a:bodyPr/>
        <a:lstStyle/>
        <a:p>
          <a:endParaRPr lang="hr-HR"/>
        </a:p>
      </dgm:t>
    </dgm:pt>
    <dgm:pt modelId="{CC146885-E82E-4C4D-9D05-DDEBDE6DB7A6}" type="pres">
      <dgm:prSet presAssocID="{AF795043-1C8C-4424-AC7A-29ECED16F62C}" presName="hierChild2" presStyleCnt="0"/>
      <dgm:spPr/>
      <dgm:t>
        <a:bodyPr/>
        <a:lstStyle/>
        <a:p>
          <a:endParaRPr lang="hr-HR"/>
        </a:p>
      </dgm:t>
    </dgm:pt>
    <dgm:pt modelId="{2C335C18-EF3E-4DF4-B9AC-1E1952F03266}" type="pres">
      <dgm:prSet presAssocID="{616E456A-CAF4-4BDC-8FDB-114CC43F6B72}" presName="Name37" presStyleLbl="parChTrans1D2" presStyleIdx="0" presStyleCnt="3"/>
      <dgm:spPr/>
      <dgm:t>
        <a:bodyPr/>
        <a:lstStyle/>
        <a:p>
          <a:endParaRPr lang="hr-HR"/>
        </a:p>
      </dgm:t>
    </dgm:pt>
    <dgm:pt modelId="{DB6FFDB5-4043-4969-AB49-38FD8BEA918E}" type="pres">
      <dgm:prSet presAssocID="{34F027A2-E1BA-4D90-A29A-7E7647D15DD1}" presName="hierRoot2" presStyleCnt="0">
        <dgm:presLayoutVars>
          <dgm:hierBranch val="init"/>
        </dgm:presLayoutVars>
      </dgm:prSet>
      <dgm:spPr/>
      <dgm:t>
        <a:bodyPr/>
        <a:lstStyle/>
        <a:p>
          <a:endParaRPr lang="hr-HR"/>
        </a:p>
      </dgm:t>
    </dgm:pt>
    <dgm:pt modelId="{14DE7BAF-6421-42E1-AC21-F848FD578DB1}" type="pres">
      <dgm:prSet presAssocID="{34F027A2-E1BA-4D90-A29A-7E7647D15DD1}" presName="rootComposite" presStyleCnt="0"/>
      <dgm:spPr/>
      <dgm:t>
        <a:bodyPr/>
        <a:lstStyle/>
        <a:p>
          <a:endParaRPr lang="hr-HR"/>
        </a:p>
      </dgm:t>
    </dgm:pt>
    <dgm:pt modelId="{55F98282-5F0F-4732-8F20-978CB4E2026E}" type="pres">
      <dgm:prSet presAssocID="{34F027A2-E1BA-4D90-A29A-7E7647D15DD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DE4466CF-DD5D-4DA5-B965-BC2F4AA03FDB}" type="pres">
      <dgm:prSet presAssocID="{34F027A2-E1BA-4D90-A29A-7E7647D15DD1}" presName="rootConnector" presStyleLbl="node2" presStyleIdx="0" presStyleCnt="3"/>
      <dgm:spPr/>
      <dgm:t>
        <a:bodyPr/>
        <a:lstStyle/>
        <a:p>
          <a:endParaRPr lang="hr-HR"/>
        </a:p>
      </dgm:t>
    </dgm:pt>
    <dgm:pt modelId="{E98DCF53-5082-458E-B4CE-7A993688E6DD}" type="pres">
      <dgm:prSet presAssocID="{34F027A2-E1BA-4D90-A29A-7E7647D15DD1}" presName="hierChild4" presStyleCnt="0"/>
      <dgm:spPr/>
      <dgm:t>
        <a:bodyPr/>
        <a:lstStyle/>
        <a:p>
          <a:endParaRPr lang="hr-HR"/>
        </a:p>
      </dgm:t>
    </dgm:pt>
    <dgm:pt modelId="{96BE1792-B339-4805-9D80-D409902DB0BE}" type="pres">
      <dgm:prSet presAssocID="{34F027A2-E1BA-4D90-A29A-7E7647D15DD1}" presName="hierChild5" presStyleCnt="0"/>
      <dgm:spPr/>
      <dgm:t>
        <a:bodyPr/>
        <a:lstStyle/>
        <a:p>
          <a:endParaRPr lang="hr-HR"/>
        </a:p>
      </dgm:t>
    </dgm:pt>
    <dgm:pt modelId="{C1750450-4A8B-4E67-9A52-C1B05E5A0184}" type="pres">
      <dgm:prSet presAssocID="{29565B69-6BB8-471B-AF0B-495299B03602}" presName="Name37" presStyleLbl="parChTrans1D2" presStyleIdx="1" presStyleCnt="3"/>
      <dgm:spPr/>
      <dgm:t>
        <a:bodyPr/>
        <a:lstStyle/>
        <a:p>
          <a:endParaRPr lang="hr-HR"/>
        </a:p>
      </dgm:t>
    </dgm:pt>
    <dgm:pt modelId="{AA7DD4D9-638A-47D0-8131-DB474EE3DEE1}" type="pres">
      <dgm:prSet presAssocID="{653787DB-BAC6-46A7-A35A-6AAF375C3431}" presName="hierRoot2" presStyleCnt="0">
        <dgm:presLayoutVars>
          <dgm:hierBranch val="init"/>
        </dgm:presLayoutVars>
      </dgm:prSet>
      <dgm:spPr/>
      <dgm:t>
        <a:bodyPr/>
        <a:lstStyle/>
        <a:p>
          <a:endParaRPr lang="hr-HR"/>
        </a:p>
      </dgm:t>
    </dgm:pt>
    <dgm:pt modelId="{D8034A11-200C-4DC7-8023-F0AD96843D78}" type="pres">
      <dgm:prSet presAssocID="{653787DB-BAC6-46A7-A35A-6AAF375C3431}" presName="rootComposite" presStyleCnt="0"/>
      <dgm:spPr/>
      <dgm:t>
        <a:bodyPr/>
        <a:lstStyle/>
        <a:p>
          <a:endParaRPr lang="hr-HR"/>
        </a:p>
      </dgm:t>
    </dgm:pt>
    <dgm:pt modelId="{9ACDBBC2-CFD4-436B-BC71-276D30BBC05D}" type="pres">
      <dgm:prSet presAssocID="{653787DB-BAC6-46A7-A35A-6AAF375C3431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F2AC0013-627B-4CBC-AA33-E32E1FB06260}" type="pres">
      <dgm:prSet presAssocID="{653787DB-BAC6-46A7-A35A-6AAF375C3431}" presName="rootConnector" presStyleLbl="node2" presStyleIdx="1" presStyleCnt="3"/>
      <dgm:spPr/>
      <dgm:t>
        <a:bodyPr/>
        <a:lstStyle/>
        <a:p>
          <a:endParaRPr lang="hr-HR"/>
        </a:p>
      </dgm:t>
    </dgm:pt>
    <dgm:pt modelId="{263B39A4-C04E-4368-963C-A7273735113E}" type="pres">
      <dgm:prSet presAssocID="{653787DB-BAC6-46A7-A35A-6AAF375C3431}" presName="hierChild4" presStyleCnt="0"/>
      <dgm:spPr/>
      <dgm:t>
        <a:bodyPr/>
        <a:lstStyle/>
        <a:p>
          <a:endParaRPr lang="hr-HR"/>
        </a:p>
      </dgm:t>
    </dgm:pt>
    <dgm:pt modelId="{B77DF80D-A380-4246-B8B2-6917CBC033BF}" type="pres">
      <dgm:prSet presAssocID="{653787DB-BAC6-46A7-A35A-6AAF375C3431}" presName="hierChild5" presStyleCnt="0"/>
      <dgm:spPr/>
      <dgm:t>
        <a:bodyPr/>
        <a:lstStyle/>
        <a:p>
          <a:endParaRPr lang="hr-HR"/>
        </a:p>
      </dgm:t>
    </dgm:pt>
    <dgm:pt modelId="{C0B2E3F6-1D2F-4712-BFEC-97E6FF23851D}" type="pres">
      <dgm:prSet presAssocID="{4DF2FEC6-1C8B-478B-A1C6-079CB45C4335}" presName="Name37" presStyleLbl="parChTrans1D2" presStyleIdx="2" presStyleCnt="3"/>
      <dgm:spPr/>
      <dgm:t>
        <a:bodyPr/>
        <a:lstStyle/>
        <a:p>
          <a:endParaRPr lang="hr-HR"/>
        </a:p>
      </dgm:t>
    </dgm:pt>
    <dgm:pt modelId="{41DBB950-9164-4DDA-8452-6417E5D88D5A}" type="pres">
      <dgm:prSet presAssocID="{E40F8BF0-BD87-4490-9F16-5E2E5AF6EA8F}" presName="hierRoot2" presStyleCnt="0">
        <dgm:presLayoutVars>
          <dgm:hierBranch val="init"/>
        </dgm:presLayoutVars>
      </dgm:prSet>
      <dgm:spPr/>
      <dgm:t>
        <a:bodyPr/>
        <a:lstStyle/>
        <a:p>
          <a:endParaRPr lang="hr-HR"/>
        </a:p>
      </dgm:t>
    </dgm:pt>
    <dgm:pt modelId="{2EC8776E-66DB-4471-AE38-465BE3C9A7A2}" type="pres">
      <dgm:prSet presAssocID="{E40F8BF0-BD87-4490-9F16-5E2E5AF6EA8F}" presName="rootComposite" presStyleCnt="0"/>
      <dgm:spPr/>
      <dgm:t>
        <a:bodyPr/>
        <a:lstStyle/>
        <a:p>
          <a:endParaRPr lang="hr-HR"/>
        </a:p>
      </dgm:t>
    </dgm:pt>
    <dgm:pt modelId="{41FE265B-B2CD-42F9-A301-6FCF1546395F}" type="pres">
      <dgm:prSet presAssocID="{E40F8BF0-BD87-4490-9F16-5E2E5AF6EA8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90E7B21A-9A1D-41C2-8A46-8FA7F73AF553}" type="pres">
      <dgm:prSet presAssocID="{E40F8BF0-BD87-4490-9F16-5E2E5AF6EA8F}" presName="rootConnector" presStyleLbl="node2" presStyleIdx="2" presStyleCnt="3"/>
      <dgm:spPr/>
      <dgm:t>
        <a:bodyPr/>
        <a:lstStyle/>
        <a:p>
          <a:endParaRPr lang="hr-HR"/>
        </a:p>
      </dgm:t>
    </dgm:pt>
    <dgm:pt modelId="{4D6B23A0-D12F-4655-9AA4-082E695EE02D}" type="pres">
      <dgm:prSet presAssocID="{E40F8BF0-BD87-4490-9F16-5E2E5AF6EA8F}" presName="hierChild4" presStyleCnt="0"/>
      <dgm:spPr/>
      <dgm:t>
        <a:bodyPr/>
        <a:lstStyle/>
        <a:p>
          <a:endParaRPr lang="hr-HR"/>
        </a:p>
      </dgm:t>
    </dgm:pt>
    <dgm:pt modelId="{9FD4695D-6312-4223-BB18-D1980EF74809}" type="pres">
      <dgm:prSet presAssocID="{E40F8BF0-BD87-4490-9F16-5E2E5AF6EA8F}" presName="hierChild5" presStyleCnt="0"/>
      <dgm:spPr/>
      <dgm:t>
        <a:bodyPr/>
        <a:lstStyle/>
        <a:p>
          <a:endParaRPr lang="hr-HR"/>
        </a:p>
      </dgm:t>
    </dgm:pt>
    <dgm:pt modelId="{C35220FE-0C7A-4D4F-9039-CB0DFC234444}" type="pres">
      <dgm:prSet presAssocID="{AF795043-1C8C-4424-AC7A-29ECED16F62C}" presName="hierChild3" presStyleCnt="0"/>
      <dgm:spPr/>
      <dgm:t>
        <a:bodyPr/>
        <a:lstStyle/>
        <a:p>
          <a:endParaRPr lang="hr-HR"/>
        </a:p>
      </dgm:t>
    </dgm:pt>
  </dgm:ptLst>
  <dgm:cxnLst>
    <dgm:cxn modelId="{A65ECF4E-B8BA-4A54-882E-4453E3A18D03}" srcId="{A1A28D3E-A219-44E8-9F28-4CBB221F4649}" destId="{AF795043-1C8C-4424-AC7A-29ECED16F62C}" srcOrd="0" destOrd="0" parTransId="{95BBEF27-13AA-4214-8F41-F100AE830DE1}" sibTransId="{5289B355-81F0-4DC8-A9DD-8A25E0384A8C}"/>
    <dgm:cxn modelId="{72372DA8-DF51-48C4-A276-9D71BBE32B01}" type="presOf" srcId="{4DF2FEC6-1C8B-478B-A1C6-079CB45C4335}" destId="{C0B2E3F6-1D2F-4712-BFEC-97E6FF23851D}" srcOrd="0" destOrd="0" presId="urn:microsoft.com/office/officeart/2005/8/layout/orgChart1"/>
    <dgm:cxn modelId="{D8EB78D8-F986-46A1-A52D-C4D63471CB5A}" type="presOf" srcId="{A1A28D3E-A219-44E8-9F28-4CBB221F4649}" destId="{CC9D030A-0185-4C7A-B135-2FC89607B64A}" srcOrd="0" destOrd="0" presId="urn:microsoft.com/office/officeart/2005/8/layout/orgChart1"/>
    <dgm:cxn modelId="{481B6E71-A067-4BF0-9BE7-0BBB4F977A40}" srcId="{AF795043-1C8C-4424-AC7A-29ECED16F62C}" destId="{E40F8BF0-BD87-4490-9F16-5E2E5AF6EA8F}" srcOrd="2" destOrd="0" parTransId="{4DF2FEC6-1C8B-478B-A1C6-079CB45C4335}" sibTransId="{42FBD97C-21CF-4756-A7C0-B56BC79D9784}"/>
    <dgm:cxn modelId="{5AC01C2B-2A66-4DBF-B546-C0B9ADDC51B2}" type="presOf" srcId="{34F027A2-E1BA-4D90-A29A-7E7647D15DD1}" destId="{DE4466CF-DD5D-4DA5-B965-BC2F4AA03FDB}" srcOrd="1" destOrd="0" presId="urn:microsoft.com/office/officeart/2005/8/layout/orgChart1"/>
    <dgm:cxn modelId="{6095E61B-50C8-4AFB-9C0D-C01B16AA954D}" type="presOf" srcId="{616E456A-CAF4-4BDC-8FDB-114CC43F6B72}" destId="{2C335C18-EF3E-4DF4-B9AC-1E1952F03266}" srcOrd="0" destOrd="0" presId="urn:microsoft.com/office/officeart/2005/8/layout/orgChart1"/>
    <dgm:cxn modelId="{3B1943BC-5552-434C-85F4-4DCA25E1349E}" type="presOf" srcId="{34F027A2-E1BA-4D90-A29A-7E7647D15DD1}" destId="{55F98282-5F0F-4732-8F20-978CB4E2026E}" srcOrd="0" destOrd="0" presId="urn:microsoft.com/office/officeart/2005/8/layout/orgChart1"/>
    <dgm:cxn modelId="{BF895B6F-FC34-4FBE-B2DD-CCBD694AB7C0}" srcId="{AF795043-1C8C-4424-AC7A-29ECED16F62C}" destId="{653787DB-BAC6-46A7-A35A-6AAF375C3431}" srcOrd="1" destOrd="0" parTransId="{29565B69-6BB8-471B-AF0B-495299B03602}" sibTransId="{6AB12A8E-5477-497D-83DD-97F106288C0B}"/>
    <dgm:cxn modelId="{8C91AE74-ABB7-4E48-B947-DA5CEBC6ED17}" type="presOf" srcId="{E40F8BF0-BD87-4490-9F16-5E2E5AF6EA8F}" destId="{90E7B21A-9A1D-41C2-8A46-8FA7F73AF553}" srcOrd="1" destOrd="0" presId="urn:microsoft.com/office/officeart/2005/8/layout/orgChart1"/>
    <dgm:cxn modelId="{9509E2B6-88ED-48CD-A9F0-37F8A4264F6C}" type="presOf" srcId="{AF795043-1C8C-4424-AC7A-29ECED16F62C}" destId="{CD9EC633-A4A7-4397-9F49-8EB0B9B28FA3}" srcOrd="1" destOrd="0" presId="urn:microsoft.com/office/officeart/2005/8/layout/orgChart1"/>
    <dgm:cxn modelId="{3262A3CA-D4F1-4EFC-84FC-9D366A1D84ED}" type="presOf" srcId="{E40F8BF0-BD87-4490-9F16-5E2E5AF6EA8F}" destId="{41FE265B-B2CD-42F9-A301-6FCF1546395F}" srcOrd="0" destOrd="0" presId="urn:microsoft.com/office/officeart/2005/8/layout/orgChart1"/>
    <dgm:cxn modelId="{15AC86DC-4D33-4871-9A26-5D64466C196F}" srcId="{AF795043-1C8C-4424-AC7A-29ECED16F62C}" destId="{34F027A2-E1BA-4D90-A29A-7E7647D15DD1}" srcOrd="0" destOrd="0" parTransId="{616E456A-CAF4-4BDC-8FDB-114CC43F6B72}" sibTransId="{70CEBEAF-B1A0-412C-8BC9-05CFA2615DC3}"/>
    <dgm:cxn modelId="{D056BDC2-B50E-45FD-95CC-74623CCBAE1A}" type="presOf" srcId="{AF795043-1C8C-4424-AC7A-29ECED16F62C}" destId="{A39B6C8D-7864-4B70-92F3-877539DCE953}" srcOrd="0" destOrd="0" presId="urn:microsoft.com/office/officeart/2005/8/layout/orgChart1"/>
    <dgm:cxn modelId="{81467B8B-BAE4-4F9A-9598-90D3CA82D4A8}" type="presOf" srcId="{29565B69-6BB8-471B-AF0B-495299B03602}" destId="{C1750450-4A8B-4E67-9A52-C1B05E5A0184}" srcOrd="0" destOrd="0" presId="urn:microsoft.com/office/officeart/2005/8/layout/orgChart1"/>
    <dgm:cxn modelId="{869461F0-0084-4DFD-89B5-AF44CB03E724}" type="presOf" srcId="{653787DB-BAC6-46A7-A35A-6AAF375C3431}" destId="{F2AC0013-627B-4CBC-AA33-E32E1FB06260}" srcOrd="1" destOrd="0" presId="urn:microsoft.com/office/officeart/2005/8/layout/orgChart1"/>
    <dgm:cxn modelId="{BBD79424-6B0F-4CA0-9BF1-C89D502CCD75}" type="presOf" srcId="{653787DB-BAC6-46A7-A35A-6AAF375C3431}" destId="{9ACDBBC2-CFD4-436B-BC71-276D30BBC05D}" srcOrd="0" destOrd="0" presId="urn:microsoft.com/office/officeart/2005/8/layout/orgChart1"/>
    <dgm:cxn modelId="{B07DF49D-133D-4655-9D59-7D82D7F8122C}" type="presParOf" srcId="{CC9D030A-0185-4C7A-B135-2FC89607B64A}" destId="{34DB7CAA-9B2B-4F26-B862-EB96840C5649}" srcOrd="0" destOrd="0" presId="urn:microsoft.com/office/officeart/2005/8/layout/orgChart1"/>
    <dgm:cxn modelId="{DDCAB19C-0418-41E0-B84F-82E802AEC24C}" type="presParOf" srcId="{34DB7CAA-9B2B-4F26-B862-EB96840C5649}" destId="{E9B7872E-8B09-4133-B0D2-1A8FD7BAD41F}" srcOrd="0" destOrd="0" presId="urn:microsoft.com/office/officeart/2005/8/layout/orgChart1"/>
    <dgm:cxn modelId="{A8D5DBE5-FD11-4DDF-AC7C-05753D747017}" type="presParOf" srcId="{E9B7872E-8B09-4133-B0D2-1A8FD7BAD41F}" destId="{A39B6C8D-7864-4B70-92F3-877539DCE953}" srcOrd="0" destOrd="0" presId="urn:microsoft.com/office/officeart/2005/8/layout/orgChart1"/>
    <dgm:cxn modelId="{3B5085DE-04E6-4F0B-A16A-2EFDE68EE1F8}" type="presParOf" srcId="{E9B7872E-8B09-4133-B0D2-1A8FD7BAD41F}" destId="{CD9EC633-A4A7-4397-9F49-8EB0B9B28FA3}" srcOrd="1" destOrd="0" presId="urn:microsoft.com/office/officeart/2005/8/layout/orgChart1"/>
    <dgm:cxn modelId="{9B1723A5-376E-4D59-BB01-81F2A0848498}" type="presParOf" srcId="{34DB7CAA-9B2B-4F26-B862-EB96840C5649}" destId="{CC146885-E82E-4C4D-9D05-DDEBDE6DB7A6}" srcOrd="1" destOrd="0" presId="urn:microsoft.com/office/officeart/2005/8/layout/orgChart1"/>
    <dgm:cxn modelId="{625EBB9F-5200-4126-BCF0-C1F68451E87A}" type="presParOf" srcId="{CC146885-E82E-4C4D-9D05-DDEBDE6DB7A6}" destId="{2C335C18-EF3E-4DF4-B9AC-1E1952F03266}" srcOrd="0" destOrd="0" presId="urn:microsoft.com/office/officeart/2005/8/layout/orgChart1"/>
    <dgm:cxn modelId="{743EE980-B6B9-41AC-A0CE-508C042D0056}" type="presParOf" srcId="{CC146885-E82E-4C4D-9D05-DDEBDE6DB7A6}" destId="{DB6FFDB5-4043-4969-AB49-38FD8BEA918E}" srcOrd="1" destOrd="0" presId="urn:microsoft.com/office/officeart/2005/8/layout/orgChart1"/>
    <dgm:cxn modelId="{0C7C5155-7FB8-4A83-92D4-3415BB4F6F95}" type="presParOf" srcId="{DB6FFDB5-4043-4969-AB49-38FD8BEA918E}" destId="{14DE7BAF-6421-42E1-AC21-F848FD578DB1}" srcOrd="0" destOrd="0" presId="urn:microsoft.com/office/officeart/2005/8/layout/orgChart1"/>
    <dgm:cxn modelId="{393C1067-2594-4993-B90B-233420BFACBC}" type="presParOf" srcId="{14DE7BAF-6421-42E1-AC21-F848FD578DB1}" destId="{55F98282-5F0F-4732-8F20-978CB4E2026E}" srcOrd="0" destOrd="0" presId="urn:microsoft.com/office/officeart/2005/8/layout/orgChart1"/>
    <dgm:cxn modelId="{E227E87C-B2A3-4A5A-A19A-CC18D9174FB7}" type="presParOf" srcId="{14DE7BAF-6421-42E1-AC21-F848FD578DB1}" destId="{DE4466CF-DD5D-4DA5-B965-BC2F4AA03FDB}" srcOrd="1" destOrd="0" presId="urn:microsoft.com/office/officeart/2005/8/layout/orgChart1"/>
    <dgm:cxn modelId="{18A46828-5C45-4846-8F2A-8B58344F37FF}" type="presParOf" srcId="{DB6FFDB5-4043-4969-AB49-38FD8BEA918E}" destId="{E98DCF53-5082-458E-B4CE-7A993688E6DD}" srcOrd="1" destOrd="0" presId="urn:microsoft.com/office/officeart/2005/8/layout/orgChart1"/>
    <dgm:cxn modelId="{E0D05AAF-63AC-4C4B-B079-57AE804F33A8}" type="presParOf" srcId="{DB6FFDB5-4043-4969-AB49-38FD8BEA918E}" destId="{96BE1792-B339-4805-9D80-D409902DB0BE}" srcOrd="2" destOrd="0" presId="urn:microsoft.com/office/officeart/2005/8/layout/orgChart1"/>
    <dgm:cxn modelId="{44FA9692-1753-438E-BE11-0235D4F548CE}" type="presParOf" srcId="{CC146885-E82E-4C4D-9D05-DDEBDE6DB7A6}" destId="{C1750450-4A8B-4E67-9A52-C1B05E5A0184}" srcOrd="2" destOrd="0" presId="urn:microsoft.com/office/officeart/2005/8/layout/orgChart1"/>
    <dgm:cxn modelId="{00F58127-D1AE-4662-A60B-52650039061B}" type="presParOf" srcId="{CC146885-E82E-4C4D-9D05-DDEBDE6DB7A6}" destId="{AA7DD4D9-638A-47D0-8131-DB474EE3DEE1}" srcOrd="3" destOrd="0" presId="urn:microsoft.com/office/officeart/2005/8/layout/orgChart1"/>
    <dgm:cxn modelId="{8EC74254-2009-429B-9F9A-DD2E3C51B324}" type="presParOf" srcId="{AA7DD4D9-638A-47D0-8131-DB474EE3DEE1}" destId="{D8034A11-200C-4DC7-8023-F0AD96843D78}" srcOrd="0" destOrd="0" presId="urn:microsoft.com/office/officeart/2005/8/layout/orgChart1"/>
    <dgm:cxn modelId="{AD8A00AC-7CE0-4977-9109-D476A388A887}" type="presParOf" srcId="{D8034A11-200C-4DC7-8023-F0AD96843D78}" destId="{9ACDBBC2-CFD4-436B-BC71-276D30BBC05D}" srcOrd="0" destOrd="0" presId="urn:microsoft.com/office/officeart/2005/8/layout/orgChart1"/>
    <dgm:cxn modelId="{4E0FCE62-87B0-41F5-BD82-FA06B04753E2}" type="presParOf" srcId="{D8034A11-200C-4DC7-8023-F0AD96843D78}" destId="{F2AC0013-627B-4CBC-AA33-E32E1FB06260}" srcOrd="1" destOrd="0" presId="urn:microsoft.com/office/officeart/2005/8/layout/orgChart1"/>
    <dgm:cxn modelId="{47560A74-1AEB-4DA0-B21A-D1F06CDC01F6}" type="presParOf" srcId="{AA7DD4D9-638A-47D0-8131-DB474EE3DEE1}" destId="{263B39A4-C04E-4368-963C-A7273735113E}" srcOrd="1" destOrd="0" presId="urn:microsoft.com/office/officeart/2005/8/layout/orgChart1"/>
    <dgm:cxn modelId="{11D9377E-4092-4905-80A5-00B1A4E663AA}" type="presParOf" srcId="{AA7DD4D9-638A-47D0-8131-DB474EE3DEE1}" destId="{B77DF80D-A380-4246-B8B2-6917CBC033BF}" srcOrd="2" destOrd="0" presId="urn:microsoft.com/office/officeart/2005/8/layout/orgChart1"/>
    <dgm:cxn modelId="{768609F2-5BCF-483F-B1D0-EA75BF141A0D}" type="presParOf" srcId="{CC146885-E82E-4C4D-9D05-DDEBDE6DB7A6}" destId="{C0B2E3F6-1D2F-4712-BFEC-97E6FF23851D}" srcOrd="4" destOrd="0" presId="urn:microsoft.com/office/officeart/2005/8/layout/orgChart1"/>
    <dgm:cxn modelId="{AB767CE5-F40A-4217-BEE3-9E310D11C574}" type="presParOf" srcId="{CC146885-E82E-4C4D-9D05-DDEBDE6DB7A6}" destId="{41DBB950-9164-4DDA-8452-6417E5D88D5A}" srcOrd="5" destOrd="0" presId="urn:microsoft.com/office/officeart/2005/8/layout/orgChart1"/>
    <dgm:cxn modelId="{1C98B3E7-6D9F-497D-B360-4FB7D2ABE889}" type="presParOf" srcId="{41DBB950-9164-4DDA-8452-6417E5D88D5A}" destId="{2EC8776E-66DB-4471-AE38-465BE3C9A7A2}" srcOrd="0" destOrd="0" presId="urn:microsoft.com/office/officeart/2005/8/layout/orgChart1"/>
    <dgm:cxn modelId="{24A17ED4-8DB9-4539-852A-B85662A53AF7}" type="presParOf" srcId="{2EC8776E-66DB-4471-AE38-465BE3C9A7A2}" destId="{41FE265B-B2CD-42F9-A301-6FCF1546395F}" srcOrd="0" destOrd="0" presId="urn:microsoft.com/office/officeart/2005/8/layout/orgChart1"/>
    <dgm:cxn modelId="{470AFE3E-7979-4571-BFA2-AD7C77536C63}" type="presParOf" srcId="{2EC8776E-66DB-4471-AE38-465BE3C9A7A2}" destId="{90E7B21A-9A1D-41C2-8A46-8FA7F73AF553}" srcOrd="1" destOrd="0" presId="urn:microsoft.com/office/officeart/2005/8/layout/orgChart1"/>
    <dgm:cxn modelId="{EC228D8D-9D6D-4AFA-B3CA-196E3FF0B934}" type="presParOf" srcId="{41DBB950-9164-4DDA-8452-6417E5D88D5A}" destId="{4D6B23A0-D12F-4655-9AA4-082E695EE02D}" srcOrd="1" destOrd="0" presId="urn:microsoft.com/office/officeart/2005/8/layout/orgChart1"/>
    <dgm:cxn modelId="{317C54B1-38DB-49E1-8F81-8A6F58506BBD}" type="presParOf" srcId="{41DBB950-9164-4DDA-8452-6417E5D88D5A}" destId="{9FD4695D-6312-4223-BB18-D1980EF74809}" srcOrd="2" destOrd="0" presId="urn:microsoft.com/office/officeart/2005/8/layout/orgChart1"/>
    <dgm:cxn modelId="{7E2881DF-5E5E-46AF-9902-5A4683E862F6}" type="presParOf" srcId="{34DB7CAA-9B2B-4F26-B862-EB96840C5649}" destId="{C35220FE-0C7A-4D4F-9039-CB0DFC23444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17E41C-921C-4C19-A53E-43D85AD018EB}" type="doc">
      <dgm:prSet loTypeId="urn:microsoft.com/office/officeart/2005/8/layout/process1" loCatId="process" qsTypeId="urn:microsoft.com/office/officeart/2005/8/quickstyle/simple2" qsCatId="simple" csTypeId="urn:microsoft.com/office/officeart/2005/8/colors/accent1_1" csCatId="accent1" phldr="1"/>
      <dgm:spPr/>
    </dgm:pt>
    <dgm:pt modelId="{F79FA7EB-2EFA-4710-BE42-C09D5407568D}">
      <dgm:prSet phldrT="[Text]"/>
      <dgm:spPr/>
      <dgm:t>
        <a:bodyPr/>
        <a:lstStyle/>
        <a:p>
          <a:r>
            <a:rPr lang="hr-HR" dirty="0" smtClean="0"/>
            <a:t>PROIZVOD</a:t>
          </a:r>
          <a:endParaRPr lang="hr-HR" dirty="0"/>
        </a:p>
      </dgm:t>
    </dgm:pt>
    <dgm:pt modelId="{CF5C97C5-9192-4700-AC66-10DC4B4B9326}" type="parTrans" cxnId="{DFC5A172-665E-460B-857C-98AEC899B9E3}">
      <dgm:prSet/>
      <dgm:spPr/>
      <dgm:t>
        <a:bodyPr/>
        <a:lstStyle/>
        <a:p>
          <a:endParaRPr lang="hr-HR"/>
        </a:p>
      </dgm:t>
    </dgm:pt>
    <dgm:pt modelId="{856E2AE7-DEDE-4AB2-B27F-6DFBFB956E62}" type="sibTrans" cxnId="{DFC5A172-665E-460B-857C-98AEC899B9E3}">
      <dgm:prSet/>
      <dgm:spPr/>
      <dgm:t>
        <a:bodyPr/>
        <a:lstStyle/>
        <a:p>
          <a:endParaRPr lang="hr-HR"/>
        </a:p>
      </dgm:t>
    </dgm:pt>
    <dgm:pt modelId="{E4DABFDA-3C82-44BC-91AE-93B26CFB3899}">
      <dgm:prSet phldrT="[Text]"/>
      <dgm:spPr/>
      <dgm:t>
        <a:bodyPr/>
        <a:lstStyle/>
        <a:p>
          <a:r>
            <a:rPr lang="hr-HR" dirty="0" smtClean="0"/>
            <a:t>TROŠAK</a:t>
          </a:r>
          <a:endParaRPr lang="hr-HR" dirty="0"/>
        </a:p>
      </dgm:t>
    </dgm:pt>
    <dgm:pt modelId="{F1023393-E4A7-470A-BF89-C38DB43D6E59}" type="parTrans" cxnId="{16C354DC-747B-420A-8079-74DC4482E51A}">
      <dgm:prSet/>
      <dgm:spPr/>
      <dgm:t>
        <a:bodyPr/>
        <a:lstStyle/>
        <a:p>
          <a:endParaRPr lang="hr-HR"/>
        </a:p>
      </dgm:t>
    </dgm:pt>
    <dgm:pt modelId="{F21B3951-3FCF-49C7-8B32-1801D67D118E}" type="sibTrans" cxnId="{16C354DC-747B-420A-8079-74DC4482E51A}">
      <dgm:prSet/>
      <dgm:spPr/>
      <dgm:t>
        <a:bodyPr/>
        <a:lstStyle/>
        <a:p>
          <a:endParaRPr lang="hr-HR"/>
        </a:p>
      </dgm:t>
    </dgm:pt>
    <dgm:pt modelId="{BEF8DEB3-6026-4501-834D-1B4AC8203391}">
      <dgm:prSet phldrT="[Text]"/>
      <dgm:spPr/>
      <dgm:t>
        <a:bodyPr/>
        <a:lstStyle/>
        <a:p>
          <a:r>
            <a:rPr lang="hr-HR" dirty="0" smtClean="0"/>
            <a:t>CIJENA</a:t>
          </a:r>
          <a:endParaRPr lang="hr-HR" dirty="0"/>
        </a:p>
      </dgm:t>
    </dgm:pt>
    <dgm:pt modelId="{160F6A88-72F3-4816-BA51-2C529325C3C6}" type="parTrans" cxnId="{2519E52D-A544-45E4-B6A9-FCF58A7EC78A}">
      <dgm:prSet/>
      <dgm:spPr/>
      <dgm:t>
        <a:bodyPr/>
        <a:lstStyle/>
        <a:p>
          <a:endParaRPr lang="hr-HR"/>
        </a:p>
      </dgm:t>
    </dgm:pt>
    <dgm:pt modelId="{CB9A0552-6534-4C27-BB3F-61F8B1FFBCC0}" type="sibTrans" cxnId="{2519E52D-A544-45E4-B6A9-FCF58A7EC78A}">
      <dgm:prSet/>
      <dgm:spPr/>
      <dgm:t>
        <a:bodyPr/>
        <a:lstStyle/>
        <a:p>
          <a:endParaRPr lang="hr-HR"/>
        </a:p>
      </dgm:t>
    </dgm:pt>
    <dgm:pt modelId="{DE6E5E36-06EA-48C2-9B0B-36918CDF6558}">
      <dgm:prSet phldrT="[Text]"/>
      <dgm:spPr/>
      <dgm:t>
        <a:bodyPr/>
        <a:lstStyle/>
        <a:p>
          <a:r>
            <a:rPr lang="hr-HR" dirty="0" smtClean="0"/>
            <a:t>VRIJEDNOST</a:t>
          </a:r>
          <a:endParaRPr lang="hr-HR" dirty="0"/>
        </a:p>
      </dgm:t>
    </dgm:pt>
    <dgm:pt modelId="{91328FE1-12A2-4D32-B720-CC2B49A557D9}" type="parTrans" cxnId="{4352961A-4A4B-4FFA-9B52-487ABBEB1267}">
      <dgm:prSet/>
      <dgm:spPr/>
      <dgm:t>
        <a:bodyPr/>
        <a:lstStyle/>
        <a:p>
          <a:endParaRPr lang="hr-HR"/>
        </a:p>
      </dgm:t>
    </dgm:pt>
    <dgm:pt modelId="{87D40D24-5173-45D6-9148-50AD273E059D}" type="sibTrans" cxnId="{4352961A-4A4B-4FFA-9B52-487ABBEB1267}">
      <dgm:prSet/>
      <dgm:spPr/>
      <dgm:t>
        <a:bodyPr/>
        <a:lstStyle/>
        <a:p>
          <a:endParaRPr lang="hr-HR"/>
        </a:p>
      </dgm:t>
    </dgm:pt>
    <dgm:pt modelId="{F6EB54B0-9881-4325-8957-8A81D69B6173}">
      <dgm:prSet phldrT="[Text]"/>
      <dgm:spPr/>
      <dgm:t>
        <a:bodyPr/>
        <a:lstStyle/>
        <a:p>
          <a:r>
            <a:rPr lang="hr-HR" dirty="0" smtClean="0"/>
            <a:t>KUPCI</a:t>
          </a:r>
          <a:endParaRPr lang="hr-HR" dirty="0"/>
        </a:p>
      </dgm:t>
    </dgm:pt>
    <dgm:pt modelId="{64EDE143-AA0A-4C38-B8B7-4EDEBB5CDC2D}" type="parTrans" cxnId="{12719473-D294-4991-8ECF-527746D13E2B}">
      <dgm:prSet/>
      <dgm:spPr/>
      <dgm:t>
        <a:bodyPr/>
        <a:lstStyle/>
        <a:p>
          <a:endParaRPr lang="hr-HR"/>
        </a:p>
      </dgm:t>
    </dgm:pt>
    <dgm:pt modelId="{58099302-3F9C-4BBF-B919-B8BEDC5B9A2B}" type="sibTrans" cxnId="{12719473-D294-4991-8ECF-527746D13E2B}">
      <dgm:prSet/>
      <dgm:spPr/>
      <dgm:t>
        <a:bodyPr/>
        <a:lstStyle/>
        <a:p>
          <a:endParaRPr lang="hr-HR"/>
        </a:p>
      </dgm:t>
    </dgm:pt>
    <dgm:pt modelId="{D4A7BC9A-FC0C-4037-8EE7-E6EA40C45C55}" type="pres">
      <dgm:prSet presAssocID="{2E17E41C-921C-4C19-A53E-43D85AD018EB}" presName="Name0" presStyleCnt="0">
        <dgm:presLayoutVars>
          <dgm:dir/>
          <dgm:resizeHandles val="exact"/>
        </dgm:presLayoutVars>
      </dgm:prSet>
      <dgm:spPr/>
    </dgm:pt>
    <dgm:pt modelId="{7E291541-39B3-41B0-B79C-48DCC4DE50BC}" type="pres">
      <dgm:prSet presAssocID="{F79FA7EB-2EFA-4710-BE42-C09D5407568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7F6C23-77D1-49F4-A604-526F60CBAD34}" type="pres">
      <dgm:prSet presAssocID="{856E2AE7-DEDE-4AB2-B27F-6DFBFB956E62}" presName="sibTrans" presStyleLbl="sibTrans2D1" presStyleIdx="0" presStyleCnt="4"/>
      <dgm:spPr/>
      <dgm:t>
        <a:bodyPr/>
        <a:lstStyle/>
        <a:p>
          <a:endParaRPr lang="hr-HR"/>
        </a:p>
      </dgm:t>
    </dgm:pt>
    <dgm:pt modelId="{586B7C4C-3715-470F-AA4B-6B990F94B1FF}" type="pres">
      <dgm:prSet presAssocID="{856E2AE7-DEDE-4AB2-B27F-6DFBFB956E62}" presName="connectorText" presStyleLbl="sibTrans2D1" presStyleIdx="0" presStyleCnt="4"/>
      <dgm:spPr/>
      <dgm:t>
        <a:bodyPr/>
        <a:lstStyle/>
        <a:p>
          <a:endParaRPr lang="hr-HR"/>
        </a:p>
      </dgm:t>
    </dgm:pt>
    <dgm:pt modelId="{BEF4B10B-BF76-4168-AB4A-238A3811572F}" type="pres">
      <dgm:prSet presAssocID="{E4DABFDA-3C82-44BC-91AE-93B26CFB389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715782A-2F55-4E6F-8D57-D7DB4B970C51}" type="pres">
      <dgm:prSet presAssocID="{F21B3951-3FCF-49C7-8B32-1801D67D118E}" presName="sibTrans" presStyleLbl="sibTrans2D1" presStyleIdx="1" presStyleCnt="4"/>
      <dgm:spPr/>
      <dgm:t>
        <a:bodyPr/>
        <a:lstStyle/>
        <a:p>
          <a:endParaRPr lang="hr-HR"/>
        </a:p>
      </dgm:t>
    </dgm:pt>
    <dgm:pt modelId="{5C4B9F5D-2AE0-4BA8-9086-E4066EFEC97C}" type="pres">
      <dgm:prSet presAssocID="{F21B3951-3FCF-49C7-8B32-1801D67D118E}" presName="connectorText" presStyleLbl="sibTrans2D1" presStyleIdx="1" presStyleCnt="4"/>
      <dgm:spPr/>
      <dgm:t>
        <a:bodyPr/>
        <a:lstStyle/>
        <a:p>
          <a:endParaRPr lang="hr-HR"/>
        </a:p>
      </dgm:t>
    </dgm:pt>
    <dgm:pt modelId="{BC0AF6D2-57F2-4B9E-9C5C-4D55F187A14E}" type="pres">
      <dgm:prSet presAssocID="{BEF8DEB3-6026-4501-834D-1B4AC820339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EEC7158-BFB9-44D1-9F0C-1CEDA569522B}" type="pres">
      <dgm:prSet presAssocID="{CB9A0552-6534-4C27-BB3F-61F8B1FFBCC0}" presName="sibTrans" presStyleLbl="sibTrans2D1" presStyleIdx="2" presStyleCnt="4"/>
      <dgm:spPr/>
      <dgm:t>
        <a:bodyPr/>
        <a:lstStyle/>
        <a:p>
          <a:endParaRPr lang="hr-HR"/>
        </a:p>
      </dgm:t>
    </dgm:pt>
    <dgm:pt modelId="{B09EDFD8-2176-4E9B-B9F3-AF79352FD130}" type="pres">
      <dgm:prSet presAssocID="{CB9A0552-6534-4C27-BB3F-61F8B1FFBCC0}" presName="connectorText" presStyleLbl="sibTrans2D1" presStyleIdx="2" presStyleCnt="4"/>
      <dgm:spPr/>
      <dgm:t>
        <a:bodyPr/>
        <a:lstStyle/>
        <a:p>
          <a:endParaRPr lang="hr-HR"/>
        </a:p>
      </dgm:t>
    </dgm:pt>
    <dgm:pt modelId="{DA4BBF20-B050-4A50-B761-1AD3CA5FADED}" type="pres">
      <dgm:prSet presAssocID="{DE6E5E36-06EA-48C2-9B0B-36918CDF655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CF93F7-2A8E-40FD-9D82-3450DB9167AA}" type="pres">
      <dgm:prSet presAssocID="{87D40D24-5173-45D6-9148-50AD273E059D}" presName="sibTrans" presStyleLbl="sibTrans2D1" presStyleIdx="3" presStyleCnt="4"/>
      <dgm:spPr/>
      <dgm:t>
        <a:bodyPr/>
        <a:lstStyle/>
        <a:p>
          <a:endParaRPr lang="hr-HR"/>
        </a:p>
      </dgm:t>
    </dgm:pt>
    <dgm:pt modelId="{65D45C1D-3C96-4801-AD09-DEDF3B34CA09}" type="pres">
      <dgm:prSet presAssocID="{87D40D24-5173-45D6-9148-50AD273E059D}" presName="connectorText" presStyleLbl="sibTrans2D1" presStyleIdx="3" presStyleCnt="4"/>
      <dgm:spPr/>
      <dgm:t>
        <a:bodyPr/>
        <a:lstStyle/>
        <a:p>
          <a:endParaRPr lang="hr-HR"/>
        </a:p>
      </dgm:t>
    </dgm:pt>
    <dgm:pt modelId="{19A1C3A3-6207-4AF5-AB0D-C8D7670B8762}" type="pres">
      <dgm:prSet presAssocID="{F6EB54B0-9881-4325-8957-8A81D69B6173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54669FB-C255-47F8-AD26-AFE76EA4B1EF}" type="presOf" srcId="{CB9A0552-6534-4C27-BB3F-61F8B1FFBCC0}" destId="{B09EDFD8-2176-4E9B-B9F3-AF79352FD130}" srcOrd="1" destOrd="0" presId="urn:microsoft.com/office/officeart/2005/8/layout/process1"/>
    <dgm:cxn modelId="{4E06666F-B1B0-4D6F-963D-FB0D61310B13}" type="presOf" srcId="{F6EB54B0-9881-4325-8957-8A81D69B6173}" destId="{19A1C3A3-6207-4AF5-AB0D-C8D7670B8762}" srcOrd="0" destOrd="0" presId="urn:microsoft.com/office/officeart/2005/8/layout/process1"/>
    <dgm:cxn modelId="{B94BC803-7112-4ADD-A79E-245DDD74E6FF}" type="presOf" srcId="{856E2AE7-DEDE-4AB2-B27F-6DFBFB956E62}" destId="{C07F6C23-77D1-49F4-A604-526F60CBAD34}" srcOrd="0" destOrd="0" presId="urn:microsoft.com/office/officeart/2005/8/layout/process1"/>
    <dgm:cxn modelId="{E1409A77-2F1D-489A-9933-5FE047041B05}" type="presOf" srcId="{F21B3951-3FCF-49C7-8B32-1801D67D118E}" destId="{B715782A-2F55-4E6F-8D57-D7DB4B970C51}" srcOrd="0" destOrd="0" presId="urn:microsoft.com/office/officeart/2005/8/layout/process1"/>
    <dgm:cxn modelId="{12719473-D294-4991-8ECF-527746D13E2B}" srcId="{2E17E41C-921C-4C19-A53E-43D85AD018EB}" destId="{F6EB54B0-9881-4325-8957-8A81D69B6173}" srcOrd="4" destOrd="0" parTransId="{64EDE143-AA0A-4C38-B8B7-4EDEBB5CDC2D}" sibTransId="{58099302-3F9C-4BBF-B919-B8BEDC5B9A2B}"/>
    <dgm:cxn modelId="{DD546B93-3910-45EA-8A2B-D8FA73F31998}" type="presOf" srcId="{2E17E41C-921C-4C19-A53E-43D85AD018EB}" destId="{D4A7BC9A-FC0C-4037-8EE7-E6EA40C45C55}" srcOrd="0" destOrd="0" presId="urn:microsoft.com/office/officeart/2005/8/layout/process1"/>
    <dgm:cxn modelId="{E968E42C-9C53-4C11-AA9B-A73987F1248F}" type="presOf" srcId="{856E2AE7-DEDE-4AB2-B27F-6DFBFB956E62}" destId="{586B7C4C-3715-470F-AA4B-6B990F94B1FF}" srcOrd="1" destOrd="0" presId="urn:microsoft.com/office/officeart/2005/8/layout/process1"/>
    <dgm:cxn modelId="{2519E52D-A544-45E4-B6A9-FCF58A7EC78A}" srcId="{2E17E41C-921C-4C19-A53E-43D85AD018EB}" destId="{BEF8DEB3-6026-4501-834D-1B4AC8203391}" srcOrd="2" destOrd="0" parTransId="{160F6A88-72F3-4816-BA51-2C529325C3C6}" sibTransId="{CB9A0552-6534-4C27-BB3F-61F8B1FFBCC0}"/>
    <dgm:cxn modelId="{16C354DC-747B-420A-8079-74DC4482E51A}" srcId="{2E17E41C-921C-4C19-A53E-43D85AD018EB}" destId="{E4DABFDA-3C82-44BC-91AE-93B26CFB3899}" srcOrd="1" destOrd="0" parTransId="{F1023393-E4A7-470A-BF89-C38DB43D6E59}" sibTransId="{F21B3951-3FCF-49C7-8B32-1801D67D118E}"/>
    <dgm:cxn modelId="{AB69628A-0D30-4B46-8082-F054D48B4CE2}" type="presOf" srcId="{F79FA7EB-2EFA-4710-BE42-C09D5407568D}" destId="{7E291541-39B3-41B0-B79C-48DCC4DE50BC}" srcOrd="0" destOrd="0" presId="urn:microsoft.com/office/officeart/2005/8/layout/process1"/>
    <dgm:cxn modelId="{DFC5A172-665E-460B-857C-98AEC899B9E3}" srcId="{2E17E41C-921C-4C19-A53E-43D85AD018EB}" destId="{F79FA7EB-2EFA-4710-BE42-C09D5407568D}" srcOrd="0" destOrd="0" parTransId="{CF5C97C5-9192-4700-AC66-10DC4B4B9326}" sibTransId="{856E2AE7-DEDE-4AB2-B27F-6DFBFB956E62}"/>
    <dgm:cxn modelId="{3051508F-A097-4ED1-86FC-70AD1940F6F8}" type="presOf" srcId="{DE6E5E36-06EA-48C2-9B0B-36918CDF6558}" destId="{DA4BBF20-B050-4A50-B761-1AD3CA5FADED}" srcOrd="0" destOrd="0" presId="urn:microsoft.com/office/officeart/2005/8/layout/process1"/>
    <dgm:cxn modelId="{A7C80B33-2F12-4202-B116-0A0C4CD7DEBC}" type="presOf" srcId="{E4DABFDA-3C82-44BC-91AE-93B26CFB3899}" destId="{BEF4B10B-BF76-4168-AB4A-238A3811572F}" srcOrd="0" destOrd="0" presId="urn:microsoft.com/office/officeart/2005/8/layout/process1"/>
    <dgm:cxn modelId="{68B08F87-7F20-4A12-9FEB-C24FC9C5D75D}" type="presOf" srcId="{87D40D24-5173-45D6-9148-50AD273E059D}" destId="{65D45C1D-3C96-4801-AD09-DEDF3B34CA09}" srcOrd="1" destOrd="0" presId="urn:microsoft.com/office/officeart/2005/8/layout/process1"/>
    <dgm:cxn modelId="{9975FCE0-D591-49C0-A688-7F4082CBAA30}" type="presOf" srcId="{87D40D24-5173-45D6-9148-50AD273E059D}" destId="{B5CF93F7-2A8E-40FD-9D82-3450DB9167AA}" srcOrd="0" destOrd="0" presId="urn:microsoft.com/office/officeart/2005/8/layout/process1"/>
    <dgm:cxn modelId="{4352961A-4A4B-4FFA-9B52-487ABBEB1267}" srcId="{2E17E41C-921C-4C19-A53E-43D85AD018EB}" destId="{DE6E5E36-06EA-48C2-9B0B-36918CDF6558}" srcOrd="3" destOrd="0" parTransId="{91328FE1-12A2-4D32-B720-CC2B49A557D9}" sibTransId="{87D40D24-5173-45D6-9148-50AD273E059D}"/>
    <dgm:cxn modelId="{0AE8A9F0-AEBD-447C-BDAA-6091DBA509F6}" type="presOf" srcId="{F21B3951-3FCF-49C7-8B32-1801D67D118E}" destId="{5C4B9F5D-2AE0-4BA8-9086-E4066EFEC97C}" srcOrd="1" destOrd="0" presId="urn:microsoft.com/office/officeart/2005/8/layout/process1"/>
    <dgm:cxn modelId="{DC98F015-5530-467B-B411-AE88865F3DEB}" type="presOf" srcId="{CB9A0552-6534-4C27-BB3F-61F8B1FFBCC0}" destId="{DEEC7158-BFB9-44D1-9F0C-1CEDA569522B}" srcOrd="0" destOrd="0" presId="urn:microsoft.com/office/officeart/2005/8/layout/process1"/>
    <dgm:cxn modelId="{1C0EA100-FD0B-4748-89D8-CCC90AECCA9B}" type="presOf" srcId="{BEF8DEB3-6026-4501-834D-1B4AC8203391}" destId="{BC0AF6D2-57F2-4B9E-9C5C-4D55F187A14E}" srcOrd="0" destOrd="0" presId="urn:microsoft.com/office/officeart/2005/8/layout/process1"/>
    <dgm:cxn modelId="{935CFD0E-E603-4349-A7BE-4B32090578AC}" type="presParOf" srcId="{D4A7BC9A-FC0C-4037-8EE7-E6EA40C45C55}" destId="{7E291541-39B3-41B0-B79C-48DCC4DE50BC}" srcOrd="0" destOrd="0" presId="urn:microsoft.com/office/officeart/2005/8/layout/process1"/>
    <dgm:cxn modelId="{48EE2906-C2F9-4FDD-A839-E9E4F44682B6}" type="presParOf" srcId="{D4A7BC9A-FC0C-4037-8EE7-E6EA40C45C55}" destId="{C07F6C23-77D1-49F4-A604-526F60CBAD34}" srcOrd="1" destOrd="0" presId="urn:microsoft.com/office/officeart/2005/8/layout/process1"/>
    <dgm:cxn modelId="{E09B38A7-79EC-4A5C-A9A8-AE811C2E93FF}" type="presParOf" srcId="{C07F6C23-77D1-49F4-A604-526F60CBAD34}" destId="{586B7C4C-3715-470F-AA4B-6B990F94B1FF}" srcOrd="0" destOrd="0" presId="urn:microsoft.com/office/officeart/2005/8/layout/process1"/>
    <dgm:cxn modelId="{1D167F4B-0EA4-4A20-AD15-FDF2CECCCACA}" type="presParOf" srcId="{D4A7BC9A-FC0C-4037-8EE7-E6EA40C45C55}" destId="{BEF4B10B-BF76-4168-AB4A-238A3811572F}" srcOrd="2" destOrd="0" presId="urn:microsoft.com/office/officeart/2005/8/layout/process1"/>
    <dgm:cxn modelId="{3A3A3BF3-D3B4-46CD-9839-179E413A19C5}" type="presParOf" srcId="{D4A7BC9A-FC0C-4037-8EE7-E6EA40C45C55}" destId="{B715782A-2F55-4E6F-8D57-D7DB4B970C51}" srcOrd="3" destOrd="0" presId="urn:microsoft.com/office/officeart/2005/8/layout/process1"/>
    <dgm:cxn modelId="{B66B18FE-1BB5-47D1-A627-533487F1B1F0}" type="presParOf" srcId="{B715782A-2F55-4E6F-8D57-D7DB4B970C51}" destId="{5C4B9F5D-2AE0-4BA8-9086-E4066EFEC97C}" srcOrd="0" destOrd="0" presId="urn:microsoft.com/office/officeart/2005/8/layout/process1"/>
    <dgm:cxn modelId="{6EB8F129-5986-449D-93C1-4005BC8FE871}" type="presParOf" srcId="{D4A7BC9A-FC0C-4037-8EE7-E6EA40C45C55}" destId="{BC0AF6D2-57F2-4B9E-9C5C-4D55F187A14E}" srcOrd="4" destOrd="0" presId="urn:microsoft.com/office/officeart/2005/8/layout/process1"/>
    <dgm:cxn modelId="{3B3D9AE4-A659-4BA3-91AF-BD5956B058B1}" type="presParOf" srcId="{D4A7BC9A-FC0C-4037-8EE7-E6EA40C45C55}" destId="{DEEC7158-BFB9-44D1-9F0C-1CEDA569522B}" srcOrd="5" destOrd="0" presId="urn:microsoft.com/office/officeart/2005/8/layout/process1"/>
    <dgm:cxn modelId="{B00951B4-9A34-42B4-B939-B93A3AC1B970}" type="presParOf" srcId="{DEEC7158-BFB9-44D1-9F0C-1CEDA569522B}" destId="{B09EDFD8-2176-4E9B-B9F3-AF79352FD130}" srcOrd="0" destOrd="0" presId="urn:microsoft.com/office/officeart/2005/8/layout/process1"/>
    <dgm:cxn modelId="{EA5CD556-0A90-4732-8D30-01E4AB62ABCD}" type="presParOf" srcId="{D4A7BC9A-FC0C-4037-8EE7-E6EA40C45C55}" destId="{DA4BBF20-B050-4A50-B761-1AD3CA5FADED}" srcOrd="6" destOrd="0" presId="urn:microsoft.com/office/officeart/2005/8/layout/process1"/>
    <dgm:cxn modelId="{242B0114-D74B-46BF-8A4E-4DAEE8565C4B}" type="presParOf" srcId="{D4A7BC9A-FC0C-4037-8EE7-E6EA40C45C55}" destId="{B5CF93F7-2A8E-40FD-9D82-3450DB9167AA}" srcOrd="7" destOrd="0" presId="urn:microsoft.com/office/officeart/2005/8/layout/process1"/>
    <dgm:cxn modelId="{92292990-A869-4A35-91A6-D5E8183126BF}" type="presParOf" srcId="{B5CF93F7-2A8E-40FD-9D82-3450DB9167AA}" destId="{65D45C1D-3C96-4801-AD09-DEDF3B34CA09}" srcOrd="0" destOrd="0" presId="urn:microsoft.com/office/officeart/2005/8/layout/process1"/>
    <dgm:cxn modelId="{1E132C44-53CD-4A3D-9826-0623C6209EF1}" type="presParOf" srcId="{D4A7BC9A-FC0C-4037-8EE7-E6EA40C45C55}" destId="{19A1C3A3-6207-4AF5-AB0D-C8D7670B8762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E17E41C-921C-4C19-A53E-43D85AD018EB}" type="doc">
      <dgm:prSet loTypeId="urn:microsoft.com/office/officeart/2005/8/layout/process1" loCatId="process" qsTypeId="urn:microsoft.com/office/officeart/2005/8/quickstyle/simple2" qsCatId="simple" csTypeId="urn:microsoft.com/office/officeart/2005/8/colors/accent1_1" csCatId="accent1" phldr="1"/>
      <dgm:spPr/>
    </dgm:pt>
    <dgm:pt modelId="{F79FA7EB-2EFA-4710-BE42-C09D5407568D}">
      <dgm:prSet phldrT="[Text]"/>
      <dgm:spPr/>
      <dgm:t>
        <a:bodyPr/>
        <a:lstStyle/>
        <a:p>
          <a:r>
            <a:rPr lang="hr-HR" dirty="0" smtClean="0"/>
            <a:t>KUPCI</a:t>
          </a:r>
          <a:endParaRPr lang="hr-HR" dirty="0"/>
        </a:p>
      </dgm:t>
    </dgm:pt>
    <dgm:pt modelId="{CF5C97C5-9192-4700-AC66-10DC4B4B9326}" type="parTrans" cxnId="{DFC5A172-665E-460B-857C-98AEC899B9E3}">
      <dgm:prSet/>
      <dgm:spPr/>
      <dgm:t>
        <a:bodyPr/>
        <a:lstStyle/>
        <a:p>
          <a:endParaRPr lang="hr-HR"/>
        </a:p>
      </dgm:t>
    </dgm:pt>
    <dgm:pt modelId="{856E2AE7-DEDE-4AB2-B27F-6DFBFB956E62}" type="sibTrans" cxnId="{DFC5A172-665E-460B-857C-98AEC899B9E3}">
      <dgm:prSet/>
      <dgm:spPr/>
      <dgm:t>
        <a:bodyPr/>
        <a:lstStyle/>
        <a:p>
          <a:endParaRPr lang="hr-HR"/>
        </a:p>
      </dgm:t>
    </dgm:pt>
    <dgm:pt modelId="{C01E7C71-75E1-4F7C-8FA1-B607362076FF}">
      <dgm:prSet phldrT="[Text]"/>
      <dgm:spPr/>
      <dgm:t>
        <a:bodyPr/>
        <a:lstStyle/>
        <a:p>
          <a:r>
            <a:rPr lang="hr-HR" dirty="0" smtClean="0"/>
            <a:t>VRIJEDNOST</a:t>
          </a:r>
          <a:endParaRPr lang="hr-HR" dirty="0"/>
        </a:p>
      </dgm:t>
    </dgm:pt>
    <dgm:pt modelId="{57A02299-21E7-48B2-953A-963FB550CE95}" type="parTrans" cxnId="{C8EDCC1A-C3EA-4AA4-9FFF-028BCF71F7F7}">
      <dgm:prSet/>
      <dgm:spPr/>
      <dgm:t>
        <a:bodyPr/>
        <a:lstStyle/>
        <a:p>
          <a:endParaRPr lang="hr-HR"/>
        </a:p>
      </dgm:t>
    </dgm:pt>
    <dgm:pt modelId="{54649BE6-500C-42EE-9375-CE291155BC51}" type="sibTrans" cxnId="{C8EDCC1A-C3EA-4AA4-9FFF-028BCF71F7F7}">
      <dgm:prSet/>
      <dgm:spPr/>
      <dgm:t>
        <a:bodyPr/>
        <a:lstStyle/>
        <a:p>
          <a:endParaRPr lang="hr-HR"/>
        </a:p>
      </dgm:t>
    </dgm:pt>
    <dgm:pt modelId="{6AC49542-8AF6-488B-9EDF-18B555776B68}">
      <dgm:prSet phldrT="[Text]"/>
      <dgm:spPr/>
      <dgm:t>
        <a:bodyPr/>
        <a:lstStyle/>
        <a:p>
          <a:r>
            <a:rPr lang="hr-HR" dirty="0" smtClean="0"/>
            <a:t>CIJENA</a:t>
          </a:r>
          <a:endParaRPr lang="hr-HR" dirty="0"/>
        </a:p>
      </dgm:t>
    </dgm:pt>
    <dgm:pt modelId="{FFA5193B-4D95-4EFA-A9D2-C1D53A0A2EE4}" type="parTrans" cxnId="{22F2E8B7-577B-4B20-AEFE-BB232EB548D9}">
      <dgm:prSet/>
      <dgm:spPr/>
      <dgm:t>
        <a:bodyPr/>
        <a:lstStyle/>
        <a:p>
          <a:endParaRPr lang="hr-HR"/>
        </a:p>
      </dgm:t>
    </dgm:pt>
    <dgm:pt modelId="{25201FD2-EC23-4C0E-8122-0A955F39BB95}" type="sibTrans" cxnId="{22F2E8B7-577B-4B20-AEFE-BB232EB548D9}">
      <dgm:prSet/>
      <dgm:spPr/>
      <dgm:t>
        <a:bodyPr/>
        <a:lstStyle/>
        <a:p>
          <a:endParaRPr lang="hr-HR"/>
        </a:p>
      </dgm:t>
    </dgm:pt>
    <dgm:pt modelId="{D6B707A4-BF34-4FEC-AD32-1123C2C3328D}">
      <dgm:prSet phldrT="[Text]"/>
      <dgm:spPr/>
      <dgm:t>
        <a:bodyPr/>
        <a:lstStyle/>
        <a:p>
          <a:r>
            <a:rPr lang="hr-HR" dirty="0" smtClean="0"/>
            <a:t>TROŠAK</a:t>
          </a:r>
          <a:endParaRPr lang="hr-HR" dirty="0"/>
        </a:p>
      </dgm:t>
    </dgm:pt>
    <dgm:pt modelId="{F3C20D69-DCCD-45F8-A9E8-5D4687386FE1}" type="parTrans" cxnId="{1F488DA5-FAEE-42C5-9AB6-54EC684C3A31}">
      <dgm:prSet/>
      <dgm:spPr/>
      <dgm:t>
        <a:bodyPr/>
        <a:lstStyle/>
        <a:p>
          <a:endParaRPr lang="hr-HR"/>
        </a:p>
      </dgm:t>
    </dgm:pt>
    <dgm:pt modelId="{DB5EA55C-2E2C-4630-9F23-16E138FCC68E}" type="sibTrans" cxnId="{1F488DA5-FAEE-42C5-9AB6-54EC684C3A31}">
      <dgm:prSet/>
      <dgm:spPr/>
      <dgm:t>
        <a:bodyPr/>
        <a:lstStyle/>
        <a:p>
          <a:endParaRPr lang="hr-HR"/>
        </a:p>
      </dgm:t>
    </dgm:pt>
    <dgm:pt modelId="{0DD7F659-FA9F-4D71-8415-4408C64A9437}">
      <dgm:prSet phldrT="[Text]"/>
      <dgm:spPr/>
      <dgm:t>
        <a:bodyPr/>
        <a:lstStyle/>
        <a:p>
          <a:r>
            <a:rPr lang="hr-HR" dirty="0" smtClean="0"/>
            <a:t>PROIZVOD</a:t>
          </a:r>
          <a:endParaRPr lang="hr-HR" dirty="0"/>
        </a:p>
      </dgm:t>
    </dgm:pt>
    <dgm:pt modelId="{C3BA9D63-37BC-4CAD-9DE3-20DE3B0F1716}" type="parTrans" cxnId="{25170A2F-3A1C-430C-BF60-F0B5EE5547E4}">
      <dgm:prSet/>
      <dgm:spPr/>
      <dgm:t>
        <a:bodyPr/>
        <a:lstStyle/>
        <a:p>
          <a:endParaRPr lang="hr-HR"/>
        </a:p>
      </dgm:t>
    </dgm:pt>
    <dgm:pt modelId="{65F7CE29-9591-4E1A-B7B6-2D6DEA141521}" type="sibTrans" cxnId="{25170A2F-3A1C-430C-BF60-F0B5EE5547E4}">
      <dgm:prSet/>
      <dgm:spPr/>
      <dgm:t>
        <a:bodyPr/>
        <a:lstStyle/>
        <a:p>
          <a:endParaRPr lang="hr-HR"/>
        </a:p>
      </dgm:t>
    </dgm:pt>
    <dgm:pt modelId="{D4A7BC9A-FC0C-4037-8EE7-E6EA40C45C55}" type="pres">
      <dgm:prSet presAssocID="{2E17E41C-921C-4C19-A53E-43D85AD018EB}" presName="Name0" presStyleCnt="0">
        <dgm:presLayoutVars>
          <dgm:dir/>
          <dgm:resizeHandles val="exact"/>
        </dgm:presLayoutVars>
      </dgm:prSet>
      <dgm:spPr/>
    </dgm:pt>
    <dgm:pt modelId="{7E291541-39B3-41B0-B79C-48DCC4DE50BC}" type="pres">
      <dgm:prSet presAssocID="{F79FA7EB-2EFA-4710-BE42-C09D5407568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7F6C23-77D1-49F4-A604-526F60CBAD34}" type="pres">
      <dgm:prSet presAssocID="{856E2AE7-DEDE-4AB2-B27F-6DFBFB956E62}" presName="sibTrans" presStyleLbl="sibTrans2D1" presStyleIdx="0" presStyleCnt="4"/>
      <dgm:spPr/>
      <dgm:t>
        <a:bodyPr/>
        <a:lstStyle/>
        <a:p>
          <a:endParaRPr lang="hr-HR"/>
        </a:p>
      </dgm:t>
    </dgm:pt>
    <dgm:pt modelId="{586B7C4C-3715-470F-AA4B-6B990F94B1FF}" type="pres">
      <dgm:prSet presAssocID="{856E2AE7-DEDE-4AB2-B27F-6DFBFB956E62}" presName="connectorText" presStyleLbl="sibTrans2D1" presStyleIdx="0" presStyleCnt="4"/>
      <dgm:spPr/>
      <dgm:t>
        <a:bodyPr/>
        <a:lstStyle/>
        <a:p>
          <a:endParaRPr lang="hr-HR"/>
        </a:p>
      </dgm:t>
    </dgm:pt>
    <dgm:pt modelId="{B31D1D35-AF1E-4A7F-89AE-E4801B8B20F3}" type="pres">
      <dgm:prSet presAssocID="{C01E7C71-75E1-4F7C-8FA1-B607362076F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11584AF-1ABD-4267-8689-7F65E352ACB6}" type="pres">
      <dgm:prSet presAssocID="{54649BE6-500C-42EE-9375-CE291155BC51}" presName="sibTrans" presStyleLbl="sibTrans2D1" presStyleIdx="1" presStyleCnt="4"/>
      <dgm:spPr/>
      <dgm:t>
        <a:bodyPr/>
        <a:lstStyle/>
        <a:p>
          <a:endParaRPr lang="hr-HR"/>
        </a:p>
      </dgm:t>
    </dgm:pt>
    <dgm:pt modelId="{3E089EEA-A924-4D45-AAC3-3364B1B0B646}" type="pres">
      <dgm:prSet presAssocID="{54649BE6-500C-42EE-9375-CE291155BC51}" presName="connectorText" presStyleLbl="sibTrans2D1" presStyleIdx="1" presStyleCnt="4"/>
      <dgm:spPr/>
      <dgm:t>
        <a:bodyPr/>
        <a:lstStyle/>
        <a:p>
          <a:endParaRPr lang="hr-HR"/>
        </a:p>
      </dgm:t>
    </dgm:pt>
    <dgm:pt modelId="{F80A1296-BBEE-43A2-8A4B-7EAE01EC07A2}" type="pres">
      <dgm:prSet presAssocID="{6AC49542-8AF6-488B-9EDF-18B555776B6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C79769D-9BF2-44A5-94EF-2D4E782EEBA0}" type="pres">
      <dgm:prSet presAssocID="{25201FD2-EC23-4C0E-8122-0A955F39BB95}" presName="sibTrans" presStyleLbl="sibTrans2D1" presStyleIdx="2" presStyleCnt="4"/>
      <dgm:spPr/>
      <dgm:t>
        <a:bodyPr/>
        <a:lstStyle/>
        <a:p>
          <a:endParaRPr lang="hr-HR"/>
        </a:p>
      </dgm:t>
    </dgm:pt>
    <dgm:pt modelId="{F256E2DE-937E-4F21-B110-DFAD66A0BC04}" type="pres">
      <dgm:prSet presAssocID="{25201FD2-EC23-4C0E-8122-0A955F39BB95}" presName="connectorText" presStyleLbl="sibTrans2D1" presStyleIdx="2" presStyleCnt="4"/>
      <dgm:spPr/>
      <dgm:t>
        <a:bodyPr/>
        <a:lstStyle/>
        <a:p>
          <a:endParaRPr lang="hr-HR"/>
        </a:p>
      </dgm:t>
    </dgm:pt>
    <dgm:pt modelId="{155E2E2E-C1FE-437C-97A4-B0EE2EE4CA54}" type="pres">
      <dgm:prSet presAssocID="{D6B707A4-BF34-4FEC-AD32-1123C2C3328D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CCDA5E-295D-482A-A6A7-86D38FEE044D}" type="pres">
      <dgm:prSet presAssocID="{DB5EA55C-2E2C-4630-9F23-16E138FCC68E}" presName="sibTrans" presStyleLbl="sibTrans2D1" presStyleIdx="3" presStyleCnt="4"/>
      <dgm:spPr/>
      <dgm:t>
        <a:bodyPr/>
        <a:lstStyle/>
        <a:p>
          <a:endParaRPr lang="hr-HR"/>
        </a:p>
      </dgm:t>
    </dgm:pt>
    <dgm:pt modelId="{B2D30C65-71D4-4A6E-BAB3-27EED17A1895}" type="pres">
      <dgm:prSet presAssocID="{DB5EA55C-2E2C-4630-9F23-16E138FCC68E}" presName="connectorText" presStyleLbl="sibTrans2D1" presStyleIdx="3" presStyleCnt="4"/>
      <dgm:spPr/>
      <dgm:t>
        <a:bodyPr/>
        <a:lstStyle/>
        <a:p>
          <a:endParaRPr lang="hr-HR"/>
        </a:p>
      </dgm:t>
    </dgm:pt>
    <dgm:pt modelId="{90B121AA-6FC0-4E45-B010-9D84CEA42183}" type="pres">
      <dgm:prSet presAssocID="{0DD7F659-FA9F-4D71-8415-4408C64A943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42CBB4B-7A00-474C-B585-2FFF52651903}" type="presOf" srcId="{54649BE6-500C-42EE-9375-CE291155BC51}" destId="{011584AF-1ABD-4267-8689-7F65E352ACB6}" srcOrd="0" destOrd="0" presId="urn:microsoft.com/office/officeart/2005/8/layout/process1"/>
    <dgm:cxn modelId="{D59C15FA-8809-42E9-AE43-7E2B399A8EAB}" type="presOf" srcId="{856E2AE7-DEDE-4AB2-B27F-6DFBFB956E62}" destId="{C07F6C23-77D1-49F4-A604-526F60CBAD34}" srcOrd="0" destOrd="0" presId="urn:microsoft.com/office/officeart/2005/8/layout/process1"/>
    <dgm:cxn modelId="{79B25B2E-0E07-4E80-8CC1-7981E6A5004F}" type="presOf" srcId="{2E17E41C-921C-4C19-A53E-43D85AD018EB}" destId="{D4A7BC9A-FC0C-4037-8EE7-E6EA40C45C55}" srcOrd="0" destOrd="0" presId="urn:microsoft.com/office/officeart/2005/8/layout/process1"/>
    <dgm:cxn modelId="{1F488DA5-FAEE-42C5-9AB6-54EC684C3A31}" srcId="{2E17E41C-921C-4C19-A53E-43D85AD018EB}" destId="{D6B707A4-BF34-4FEC-AD32-1123C2C3328D}" srcOrd="3" destOrd="0" parTransId="{F3C20D69-DCCD-45F8-A9E8-5D4687386FE1}" sibTransId="{DB5EA55C-2E2C-4630-9F23-16E138FCC68E}"/>
    <dgm:cxn modelId="{25170A2F-3A1C-430C-BF60-F0B5EE5547E4}" srcId="{2E17E41C-921C-4C19-A53E-43D85AD018EB}" destId="{0DD7F659-FA9F-4D71-8415-4408C64A9437}" srcOrd="4" destOrd="0" parTransId="{C3BA9D63-37BC-4CAD-9DE3-20DE3B0F1716}" sibTransId="{65F7CE29-9591-4E1A-B7B6-2D6DEA141521}"/>
    <dgm:cxn modelId="{41AE4977-F5A8-474F-A759-08E63FC20639}" type="presOf" srcId="{DB5EA55C-2E2C-4630-9F23-16E138FCC68E}" destId="{B2D30C65-71D4-4A6E-BAB3-27EED17A1895}" srcOrd="1" destOrd="0" presId="urn:microsoft.com/office/officeart/2005/8/layout/process1"/>
    <dgm:cxn modelId="{50551B4A-8460-4812-AC69-5D94C9ED110C}" type="presOf" srcId="{6AC49542-8AF6-488B-9EDF-18B555776B68}" destId="{F80A1296-BBEE-43A2-8A4B-7EAE01EC07A2}" srcOrd="0" destOrd="0" presId="urn:microsoft.com/office/officeart/2005/8/layout/process1"/>
    <dgm:cxn modelId="{A7DE1D95-6082-4564-8AEA-847E0850160E}" type="presOf" srcId="{D6B707A4-BF34-4FEC-AD32-1123C2C3328D}" destId="{155E2E2E-C1FE-437C-97A4-B0EE2EE4CA54}" srcOrd="0" destOrd="0" presId="urn:microsoft.com/office/officeart/2005/8/layout/process1"/>
    <dgm:cxn modelId="{82CED826-7BA1-457C-8787-EDF1876AB0F2}" type="presOf" srcId="{F79FA7EB-2EFA-4710-BE42-C09D5407568D}" destId="{7E291541-39B3-41B0-B79C-48DCC4DE50BC}" srcOrd="0" destOrd="0" presId="urn:microsoft.com/office/officeart/2005/8/layout/process1"/>
    <dgm:cxn modelId="{64169DAB-AB49-4E5E-80E5-6702461AE79F}" type="presOf" srcId="{856E2AE7-DEDE-4AB2-B27F-6DFBFB956E62}" destId="{586B7C4C-3715-470F-AA4B-6B990F94B1FF}" srcOrd="1" destOrd="0" presId="urn:microsoft.com/office/officeart/2005/8/layout/process1"/>
    <dgm:cxn modelId="{8B9B41C3-0C07-456F-8579-0E145D6C6FFE}" type="presOf" srcId="{C01E7C71-75E1-4F7C-8FA1-B607362076FF}" destId="{B31D1D35-AF1E-4A7F-89AE-E4801B8B20F3}" srcOrd="0" destOrd="0" presId="urn:microsoft.com/office/officeart/2005/8/layout/process1"/>
    <dgm:cxn modelId="{65269338-BF6A-4715-9231-E22A028BC969}" type="presOf" srcId="{54649BE6-500C-42EE-9375-CE291155BC51}" destId="{3E089EEA-A924-4D45-AAC3-3364B1B0B646}" srcOrd="1" destOrd="0" presId="urn:microsoft.com/office/officeart/2005/8/layout/process1"/>
    <dgm:cxn modelId="{F70E6118-9BEB-4D39-8E6E-A2D4DCE0DAA6}" type="presOf" srcId="{0DD7F659-FA9F-4D71-8415-4408C64A9437}" destId="{90B121AA-6FC0-4E45-B010-9D84CEA42183}" srcOrd="0" destOrd="0" presId="urn:microsoft.com/office/officeart/2005/8/layout/process1"/>
    <dgm:cxn modelId="{DFC5A172-665E-460B-857C-98AEC899B9E3}" srcId="{2E17E41C-921C-4C19-A53E-43D85AD018EB}" destId="{F79FA7EB-2EFA-4710-BE42-C09D5407568D}" srcOrd="0" destOrd="0" parTransId="{CF5C97C5-9192-4700-AC66-10DC4B4B9326}" sibTransId="{856E2AE7-DEDE-4AB2-B27F-6DFBFB956E62}"/>
    <dgm:cxn modelId="{71325902-10BB-4559-ADE8-41C2DFAE27C6}" type="presOf" srcId="{25201FD2-EC23-4C0E-8122-0A955F39BB95}" destId="{4C79769D-9BF2-44A5-94EF-2D4E782EEBA0}" srcOrd="0" destOrd="0" presId="urn:microsoft.com/office/officeart/2005/8/layout/process1"/>
    <dgm:cxn modelId="{C808012C-9EC8-44D4-8497-EFD57F455B0D}" type="presOf" srcId="{DB5EA55C-2E2C-4630-9F23-16E138FCC68E}" destId="{F0CCDA5E-295D-482A-A6A7-86D38FEE044D}" srcOrd="0" destOrd="0" presId="urn:microsoft.com/office/officeart/2005/8/layout/process1"/>
    <dgm:cxn modelId="{22F2E8B7-577B-4B20-AEFE-BB232EB548D9}" srcId="{2E17E41C-921C-4C19-A53E-43D85AD018EB}" destId="{6AC49542-8AF6-488B-9EDF-18B555776B68}" srcOrd="2" destOrd="0" parTransId="{FFA5193B-4D95-4EFA-A9D2-C1D53A0A2EE4}" sibTransId="{25201FD2-EC23-4C0E-8122-0A955F39BB95}"/>
    <dgm:cxn modelId="{C8EDCC1A-C3EA-4AA4-9FFF-028BCF71F7F7}" srcId="{2E17E41C-921C-4C19-A53E-43D85AD018EB}" destId="{C01E7C71-75E1-4F7C-8FA1-B607362076FF}" srcOrd="1" destOrd="0" parTransId="{57A02299-21E7-48B2-953A-963FB550CE95}" sibTransId="{54649BE6-500C-42EE-9375-CE291155BC51}"/>
    <dgm:cxn modelId="{FD001677-C38C-4E5B-956F-7FBE9A622CB1}" type="presOf" srcId="{25201FD2-EC23-4C0E-8122-0A955F39BB95}" destId="{F256E2DE-937E-4F21-B110-DFAD66A0BC04}" srcOrd="1" destOrd="0" presId="urn:microsoft.com/office/officeart/2005/8/layout/process1"/>
    <dgm:cxn modelId="{87F24F6A-D20F-404A-9ADD-32B656063851}" type="presParOf" srcId="{D4A7BC9A-FC0C-4037-8EE7-E6EA40C45C55}" destId="{7E291541-39B3-41B0-B79C-48DCC4DE50BC}" srcOrd="0" destOrd="0" presId="urn:microsoft.com/office/officeart/2005/8/layout/process1"/>
    <dgm:cxn modelId="{E247AD1D-5E43-46F8-BEEA-EF9978D8126A}" type="presParOf" srcId="{D4A7BC9A-FC0C-4037-8EE7-E6EA40C45C55}" destId="{C07F6C23-77D1-49F4-A604-526F60CBAD34}" srcOrd="1" destOrd="0" presId="urn:microsoft.com/office/officeart/2005/8/layout/process1"/>
    <dgm:cxn modelId="{ABEE6AEB-C661-4FA5-8DF4-C566422C0742}" type="presParOf" srcId="{C07F6C23-77D1-49F4-A604-526F60CBAD34}" destId="{586B7C4C-3715-470F-AA4B-6B990F94B1FF}" srcOrd="0" destOrd="0" presId="urn:microsoft.com/office/officeart/2005/8/layout/process1"/>
    <dgm:cxn modelId="{76ACE5D2-34BC-45C7-AD0A-B2457AE6D057}" type="presParOf" srcId="{D4A7BC9A-FC0C-4037-8EE7-E6EA40C45C55}" destId="{B31D1D35-AF1E-4A7F-89AE-E4801B8B20F3}" srcOrd="2" destOrd="0" presId="urn:microsoft.com/office/officeart/2005/8/layout/process1"/>
    <dgm:cxn modelId="{14C9E3E6-CF65-4422-820B-0BC59A9C91AD}" type="presParOf" srcId="{D4A7BC9A-FC0C-4037-8EE7-E6EA40C45C55}" destId="{011584AF-1ABD-4267-8689-7F65E352ACB6}" srcOrd="3" destOrd="0" presId="urn:microsoft.com/office/officeart/2005/8/layout/process1"/>
    <dgm:cxn modelId="{3206DE6B-B170-4501-80D7-DDAB917677D7}" type="presParOf" srcId="{011584AF-1ABD-4267-8689-7F65E352ACB6}" destId="{3E089EEA-A924-4D45-AAC3-3364B1B0B646}" srcOrd="0" destOrd="0" presId="urn:microsoft.com/office/officeart/2005/8/layout/process1"/>
    <dgm:cxn modelId="{08A63047-9621-4341-A034-F22A65E5704D}" type="presParOf" srcId="{D4A7BC9A-FC0C-4037-8EE7-E6EA40C45C55}" destId="{F80A1296-BBEE-43A2-8A4B-7EAE01EC07A2}" srcOrd="4" destOrd="0" presId="urn:microsoft.com/office/officeart/2005/8/layout/process1"/>
    <dgm:cxn modelId="{7E28B9FE-8723-474B-BAE0-EECD76648ACD}" type="presParOf" srcId="{D4A7BC9A-FC0C-4037-8EE7-E6EA40C45C55}" destId="{4C79769D-9BF2-44A5-94EF-2D4E782EEBA0}" srcOrd="5" destOrd="0" presId="urn:microsoft.com/office/officeart/2005/8/layout/process1"/>
    <dgm:cxn modelId="{12FA3BA4-6B1D-4980-AAC4-0B912F49E7B1}" type="presParOf" srcId="{4C79769D-9BF2-44A5-94EF-2D4E782EEBA0}" destId="{F256E2DE-937E-4F21-B110-DFAD66A0BC04}" srcOrd="0" destOrd="0" presId="urn:microsoft.com/office/officeart/2005/8/layout/process1"/>
    <dgm:cxn modelId="{ADAE677C-A494-497E-8128-BCB7890837EF}" type="presParOf" srcId="{D4A7BC9A-FC0C-4037-8EE7-E6EA40C45C55}" destId="{155E2E2E-C1FE-437C-97A4-B0EE2EE4CA54}" srcOrd="6" destOrd="0" presId="urn:microsoft.com/office/officeart/2005/8/layout/process1"/>
    <dgm:cxn modelId="{72788238-5F0A-4071-ACAD-227F1D5B750D}" type="presParOf" srcId="{D4A7BC9A-FC0C-4037-8EE7-E6EA40C45C55}" destId="{F0CCDA5E-295D-482A-A6A7-86D38FEE044D}" srcOrd="7" destOrd="0" presId="urn:microsoft.com/office/officeart/2005/8/layout/process1"/>
    <dgm:cxn modelId="{3BC228C4-B363-43F7-AAB0-9C73DABD0341}" type="presParOf" srcId="{F0CCDA5E-295D-482A-A6A7-86D38FEE044D}" destId="{B2D30C65-71D4-4A6E-BAB3-27EED17A1895}" srcOrd="0" destOrd="0" presId="urn:microsoft.com/office/officeart/2005/8/layout/process1"/>
    <dgm:cxn modelId="{B6E8F1A7-1D03-4528-B348-E6F5757FE2C4}" type="presParOf" srcId="{D4A7BC9A-FC0C-4037-8EE7-E6EA40C45C55}" destId="{90B121AA-6FC0-4E45-B010-9D84CEA42183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B61439-C83B-4909-834A-0BEFA590CC81}" type="doc">
      <dgm:prSet loTypeId="urn:microsoft.com/office/officeart/2005/8/layout/orgChart1" loCatId="hierarchy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3848D0D9-CEA6-41EB-BE74-CFB4F2BDA7CB}">
      <dgm:prSet phldrT="[Text]"/>
      <dgm:spPr/>
      <dgm:t>
        <a:bodyPr/>
        <a:lstStyle/>
        <a:p>
          <a:r>
            <a:rPr lang="hr-HR" dirty="0" smtClean="0"/>
            <a:t>Vrste cijena</a:t>
          </a:r>
          <a:endParaRPr lang="hr-HR" dirty="0"/>
        </a:p>
      </dgm:t>
    </dgm:pt>
    <dgm:pt modelId="{25FFC158-784E-435F-9252-FC6009BE8D16}" type="parTrans" cxnId="{87E3030E-4EFE-4EA1-B77E-34A67CBEDC19}">
      <dgm:prSet/>
      <dgm:spPr/>
      <dgm:t>
        <a:bodyPr/>
        <a:lstStyle/>
        <a:p>
          <a:endParaRPr lang="hr-HR"/>
        </a:p>
      </dgm:t>
    </dgm:pt>
    <dgm:pt modelId="{512EB197-57A8-4915-B04F-A9C67745045D}" type="sibTrans" cxnId="{87E3030E-4EFE-4EA1-B77E-34A67CBEDC19}">
      <dgm:prSet/>
      <dgm:spPr/>
      <dgm:t>
        <a:bodyPr/>
        <a:lstStyle/>
        <a:p>
          <a:endParaRPr lang="hr-HR"/>
        </a:p>
      </dgm:t>
    </dgm:pt>
    <dgm:pt modelId="{3190ED9F-B940-4ADE-A8AE-6198B820D389}">
      <dgm:prSet phldrT="[Text]"/>
      <dgm:spPr/>
      <dgm:t>
        <a:bodyPr/>
        <a:lstStyle/>
        <a:p>
          <a:r>
            <a:rPr lang="hr-HR" dirty="0" smtClean="0"/>
            <a:t>U razini konkurencije</a:t>
          </a:r>
          <a:endParaRPr lang="hr-HR" dirty="0"/>
        </a:p>
      </dgm:t>
    </dgm:pt>
    <dgm:pt modelId="{1F05D8A3-3A8F-4578-B5B2-F74D6EB90490}" type="parTrans" cxnId="{473A2CB7-3B66-4728-AC2A-EFD437E18FEB}">
      <dgm:prSet/>
      <dgm:spPr/>
      <dgm:t>
        <a:bodyPr/>
        <a:lstStyle/>
        <a:p>
          <a:endParaRPr lang="hr-HR"/>
        </a:p>
      </dgm:t>
    </dgm:pt>
    <dgm:pt modelId="{CAE80D96-1138-4F89-AA6F-415CA9458397}" type="sibTrans" cxnId="{473A2CB7-3B66-4728-AC2A-EFD437E18FEB}">
      <dgm:prSet/>
      <dgm:spPr/>
      <dgm:t>
        <a:bodyPr/>
        <a:lstStyle/>
        <a:p>
          <a:endParaRPr lang="hr-HR"/>
        </a:p>
      </dgm:t>
    </dgm:pt>
    <dgm:pt modelId="{8094122F-053A-4A5F-A81C-08AA200B6900}">
      <dgm:prSet phldrT="[Text]"/>
      <dgm:spPr/>
      <dgm:t>
        <a:bodyPr/>
        <a:lstStyle/>
        <a:p>
          <a:r>
            <a:rPr lang="hr-HR" dirty="0" smtClean="0"/>
            <a:t>Ispod razine konkurencije</a:t>
          </a:r>
          <a:endParaRPr lang="hr-HR" dirty="0"/>
        </a:p>
      </dgm:t>
    </dgm:pt>
    <dgm:pt modelId="{EE2531CC-F1A7-40A0-9A27-9D7D47C1A1E4}" type="parTrans" cxnId="{E609724A-BAED-4ED2-BA19-BBA7F3A27FD4}">
      <dgm:prSet/>
      <dgm:spPr/>
      <dgm:t>
        <a:bodyPr/>
        <a:lstStyle/>
        <a:p>
          <a:endParaRPr lang="hr-HR"/>
        </a:p>
      </dgm:t>
    </dgm:pt>
    <dgm:pt modelId="{A74B4B97-25F7-48FA-8562-9EFF53D151B5}" type="sibTrans" cxnId="{E609724A-BAED-4ED2-BA19-BBA7F3A27FD4}">
      <dgm:prSet/>
      <dgm:spPr/>
      <dgm:t>
        <a:bodyPr/>
        <a:lstStyle/>
        <a:p>
          <a:endParaRPr lang="hr-HR"/>
        </a:p>
      </dgm:t>
    </dgm:pt>
    <dgm:pt modelId="{8024020E-3377-4D28-9BAE-B8949FA430AE}">
      <dgm:prSet phldrT="[Text]"/>
      <dgm:spPr/>
      <dgm:t>
        <a:bodyPr/>
        <a:lstStyle/>
        <a:p>
          <a:r>
            <a:rPr lang="hr-HR" dirty="0" smtClean="0"/>
            <a:t>Iznad razine konkurencije</a:t>
          </a:r>
          <a:endParaRPr lang="hr-HR" dirty="0"/>
        </a:p>
      </dgm:t>
    </dgm:pt>
    <dgm:pt modelId="{4B44A185-5DFF-43DF-B060-ED34AA51215D}" type="parTrans" cxnId="{71453AA8-15A6-4B71-B59A-90046BDA0B3C}">
      <dgm:prSet/>
      <dgm:spPr/>
      <dgm:t>
        <a:bodyPr/>
        <a:lstStyle/>
        <a:p>
          <a:endParaRPr lang="hr-HR"/>
        </a:p>
      </dgm:t>
    </dgm:pt>
    <dgm:pt modelId="{D23B39E6-131F-44B0-BB64-C962B9C3D638}" type="sibTrans" cxnId="{71453AA8-15A6-4B71-B59A-90046BDA0B3C}">
      <dgm:prSet/>
      <dgm:spPr/>
      <dgm:t>
        <a:bodyPr/>
        <a:lstStyle/>
        <a:p>
          <a:endParaRPr lang="hr-HR"/>
        </a:p>
      </dgm:t>
    </dgm:pt>
    <dgm:pt modelId="{22FA228D-7DE7-4107-BFFC-E3C7ECF8CF0E}" type="pres">
      <dgm:prSet presAssocID="{9DB61439-C83B-4909-834A-0BEFA590CC8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CC67CBFF-EA5E-4D21-94D3-7BDECEA313C0}" type="pres">
      <dgm:prSet presAssocID="{3848D0D9-CEA6-41EB-BE74-CFB4F2BDA7CB}" presName="hierRoot1" presStyleCnt="0">
        <dgm:presLayoutVars>
          <dgm:hierBranch val="init"/>
        </dgm:presLayoutVars>
      </dgm:prSet>
      <dgm:spPr/>
      <dgm:t>
        <a:bodyPr/>
        <a:lstStyle/>
        <a:p>
          <a:endParaRPr lang="hr-HR"/>
        </a:p>
      </dgm:t>
    </dgm:pt>
    <dgm:pt modelId="{80910A18-7EBE-4176-BFBF-B8EF2D1CA2BF}" type="pres">
      <dgm:prSet presAssocID="{3848D0D9-CEA6-41EB-BE74-CFB4F2BDA7CB}" presName="rootComposite1" presStyleCnt="0"/>
      <dgm:spPr/>
      <dgm:t>
        <a:bodyPr/>
        <a:lstStyle/>
        <a:p>
          <a:endParaRPr lang="hr-HR"/>
        </a:p>
      </dgm:t>
    </dgm:pt>
    <dgm:pt modelId="{FC3C9887-4E7C-469C-B200-8BF976FD2336}" type="pres">
      <dgm:prSet presAssocID="{3848D0D9-CEA6-41EB-BE74-CFB4F2BDA7CB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3B44B411-6DE5-40CC-9287-F610975A767A}" type="pres">
      <dgm:prSet presAssocID="{3848D0D9-CEA6-41EB-BE74-CFB4F2BDA7CB}" presName="rootConnector1" presStyleLbl="node1" presStyleIdx="0" presStyleCnt="0"/>
      <dgm:spPr/>
      <dgm:t>
        <a:bodyPr/>
        <a:lstStyle/>
        <a:p>
          <a:endParaRPr lang="hr-HR"/>
        </a:p>
      </dgm:t>
    </dgm:pt>
    <dgm:pt modelId="{CADE76E6-DD47-488A-AF51-B8A8441278AF}" type="pres">
      <dgm:prSet presAssocID="{3848D0D9-CEA6-41EB-BE74-CFB4F2BDA7CB}" presName="hierChild2" presStyleCnt="0"/>
      <dgm:spPr/>
      <dgm:t>
        <a:bodyPr/>
        <a:lstStyle/>
        <a:p>
          <a:endParaRPr lang="hr-HR"/>
        </a:p>
      </dgm:t>
    </dgm:pt>
    <dgm:pt modelId="{9B7B7634-5885-4635-A373-E5E5862A6533}" type="pres">
      <dgm:prSet presAssocID="{1F05D8A3-3A8F-4578-B5B2-F74D6EB90490}" presName="Name37" presStyleLbl="parChTrans1D2" presStyleIdx="0" presStyleCnt="3"/>
      <dgm:spPr/>
      <dgm:t>
        <a:bodyPr/>
        <a:lstStyle/>
        <a:p>
          <a:endParaRPr lang="hr-HR"/>
        </a:p>
      </dgm:t>
    </dgm:pt>
    <dgm:pt modelId="{6DEA5A85-2BB4-4FBE-A32B-48A49B97869C}" type="pres">
      <dgm:prSet presAssocID="{3190ED9F-B940-4ADE-A8AE-6198B820D389}" presName="hierRoot2" presStyleCnt="0">
        <dgm:presLayoutVars>
          <dgm:hierBranch val="init"/>
        </dgm:presLayoutVars>
      </dgm:prSet>
      <dgm:spPr/>
      <dgm:t>
        <a:bodyPr/>
        <a:lstStyle/>
        <a:p>
          <a:endParaRPr lang="hr-HR"/>
        </a:p>
      </dgm:t>
    </dgm:pt>
    <dgm:pt modelId="{FC672BCF-97D3-4994-8A79-796022504E2F}" type="pres">
      <dgm:prSet presAssocID="{3190ED9F-B940-4ADE-A8AE-6198B820D389}" presName="rootComposite" presStyleCnt="0"/>
      <dgm:spPr/>
      <dgm:t>
        <a:bodyPr/>
        <a:lstStyle/>
        <a:p>
          <a:endParaRPr lang="hr-HR"/>
        </a:p>
      </dgm:t>
    </dgm:pt>
    <dgm:pt modelId="{40F01023-9C33-49F0-9472-2F94E3E7146A}" type="pres">
      <dgm:prSet presAssocID="{3190ED9F-B940-4ADE-A8AE-6198B820D389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5BF6948-D847-47AF-8A26-631EFF0EB95F}" type="pres">
      <dgm:prSet presAssocID="{3190ED9F-B940-4ADE-A8AE-6198B820D389}" presName="rootConnector" presStyleLbl="node2" presStyleIdx="0" presStyleCnt="3"/>
      <dgm:spPr/>
      <dgm:t>
        <a:bodyPr/>
        <a:lstStyle/>
        <a:p>
          <a:endParaRPr lang="hr-HR"/>
        </a:p>
      </dgm:t>
    </dgm:pt>
    <dgm:pt modelId="{E2D79DC5-33DC-4706-B800-6BD5101F909D}" type="pres">
      <dgm:prSet presAssocID="{3190ED9F-B940-4ADE-A8AE-6198B820D389}" presName="hierChild4" presStyleCnt="0"/>
      <dgm:spPr/>
      <dgm:t>
        <a:bodyPr/>
        <a:lstStyle/>
        <a:p>
          <a:endParaRPr lang="hr-HR"/>
        </a:p>
      </dgm:t>
    </dgm:pt>
    <dgm:pt modelId="{AC3E4170-7903-4348-A6A1-8FF13DE7E018}" type="pres">
      <dgm:prSet presAssocID="{3190ED9F-B940-4ADE-A8AE-6198B820D389}" presName="hierChild5" presStyleCnt="0"/>
      <dgm:spPr/>
      <dgm:t>
        <a:bodyPr/>
        <a:lstStyle/>
        <a:p>
          <a:endParaRPr lang="hr-HR"/>
        </a:p>
      </dgm:t>
    </dgm:pt>
    <dgm:pt modelId="{ACBF2A32-E21A-4CFA-8303-E1B39FBE9E7C}" type="pres">
      <dgm:prSet presAssocID="{EE2531CC-F1A7-40A0-9A27-9D7D47C1A1E4}" presName="Name37" presStyleLbl="parChTrans1D2" presStyleIdx="1" presStyleCnt="3"/>
      <dgm:spPr/>
      <dgm:t>
        <a:bodyPr/>
        <a:lstStyle/>
        <a:p>
          <a:endParaRPr lang="hr-HR"/>
        </a:p>
      </dgm:t>
    </dgm:pt>
    <dgm:pt modelId="{B2799C14-25E0-4996-B896-D1630BABFA17}" type="pres">
      <dgm:prSet presAssocID="{8094122F-053A-4A5F-A81C-08AA200B6900}" presName="hierRoot2" presStyleCnt="0">
        <dgm:presLayoutVars>
          <dgm:hierBranch val="init"/>
        </dgm:presLayoutVars>
      </dgm:prSet>
      <dgm:spPr/>
      <dgm:t>
        <a:bodyPr/>
        <a:lstStyle/>
        <a:p>
          <a:endParaRPr lang="hr-HR"/>
        </a:p>
      </dgm:t>
    </dgm:pt>
    <dgm:pt modelId="{F9AE9073-64F7-4F53-A714-9A5914464C8D}" type="pres">
      <dgm:prSet presAssocID="{8094122F-053A-4A5F-A81C-08AA200B6900}" presName="rootComposite" presStyleCnt="0"/>
      <dgm:spPr/>
      <dgm:t>
        <a:bodyPr/>
        <a:lstStyle/>
        <a:p>
          <a:endParaRPr lang="hr-HR"/>
        </a:p>
      </dgm:t>
    </dgm:pt>
    <dgm:pt modelId="{AA26FC33-715B-40DF-9A5B-270CDF3E8A1B}" type="pres">
      <dgm:prSet presAssocID="{8094122F-053A-4A5F-A81C-08AA200B690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2D8CBA3D-407E-4088-AE65-F65C5F03C715}" type="pres">
      <dgm:prSet presAssocID="{8094122F-053A-4A5F-A81C-08AA200B6900}" presName="rootConnector" presStyleLbl="node2" presStyleIdx="1" presStyleCnt="3"/>
      <dgm:spPr/>
      <dgm:t>
        <a:bodyPr/>
        <a:lstStyle/>
        <a:p>
          <a:endParaRPr lang="hr-HR"/>
        </a:p>
      </dgm:t>
    </dgm:pt>
    <dgm:pt modelId="{54C7334B-BFCF-4476-B832-F6925873EEE8}" type="pres">
      <dgm:prSet presAssocID="{8094122F-053A-4A5F-A81C-08AA200B6900}" presName="hierChild4" presStyleCnt="0"/>
      <dgm:spPr/>
      <dgm:t>
        <a:bodyPr/>
        <a:lstStyle/>
        <a:p>
          <a:endParaRPr lang="hr-HR"/>
        </a:p>
      </dgm:t>
    </dgm:pt>
    <dgm:pt modelId="{4FA2C242-428E-44EF-9F32-263AA08B2CC6}" type="pres">
      <dgm:prSet presAssocID="{8094122F-053A-4A5F-A81C-08AA200B6900}" presName="hierChild5" presStyleCnt="0"/>
      <dgm:spPr/>
      <dgm:t>
        <a:bodyPr/>
        <a:lstStyle/>
        <a:p>
          <a:endParaRPr lang="hr-HR"/>
        </a:p>
      </dgm:t>
    </dgm:pt>
    <dgm:pt modelId="{E2FE7D2C-932D-478F-B683-C347938A6E9E}" type="pres">
      <dgm:prSet presAssocID="{4B44A185-5DFF-43DF-B060-ED34AA51215D}" presName="Name37" presStyleLbl="parChTrans1D2" presStyleIdx="2" presStyleCnt="3"/>
      <dgm:spPr/>
      <dgm:t>
        <a:bodyPr/>
        <a:lstStyle/>
        <a:p>
          <a:endParaRPr lang="hr-HR"/>
        </a:p>
      </dgm:t>
    </dgm:pt>
    <dgm:pt modelId="{2E3D68B1-6AE9-4338-9319-214E53A53461}" type="pres">
      <dgm:prSet presAssocID="{8024020E-3377-4D28-9BAE-B8949FA430AE}" presName="hierRoot2" presStyleCnt="0">
        <dgm:presLayoutVars>
          <dgm:hierBranch val="init"/>
        </dgm:presLayoutVars>
      </dgm:prSet>
      <dgm:spPr/>
      <dgm:t>
        <a:bodyPr/>
        <a:lstStyle/>
        <a:p>
          <a:endParaRPr lang="hr-HR"/>
        </a:p>
      </dgm:t>
    </dgm:pt>
    <dgm:pt modelId="{95670A19-B610-4869-B551-9A31DFA004BC}" type="pres">
      <dgm:prSet presAssocID="{8024020E-3377-4D28-9BAE-B8949FA430AE}" presName="rootComposite" presStyleCnt="0"/>
      <dgm:spPr/>
      <dgm:t>
        <a:bodyPr/>
        <a:lstStyle/>
        <a:p>
          <a:endParaRPr lang="hr-HR"/>
        </a:p>
      </dgm:t>
    </dgm:pt>
    <dgm:pt modelId="{ADE30D9F-098C-4C99-8F64-28FB6D4578D7}" type="pres">
      <dgm:prSet presAssocID="{8024020E-3377-4D28-9BAE-B8949FA430A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r-HR"/>
        </a:p>
      </dgm:t>
    </dgm:pt>
    <dgm:pt modelId="{6A9E8EAA-66B5-404A-9E45-AF326B83B681}" type="pres">
      <dgm:prSet presAssocID="{8024020E-3377-4D28-9BAE-B8949FA430AE}" presName="rootConnector" presStyleLbl="node2" presStyleIdx="2" presStyleCnt="3"/>
      <dgm:spPr/>
      <dgm:t>
        <a:bodyPr/>
        <a:lstStyle/>
        <a:p>
          <a:endParaRPr lang="hr-HR"/>
        </a:p>
      </dgm:t>
    </dgm:pt>
    <dgm:pt modelId="{BA85AF30-643A-45DE-91D6-E355B12BCC2D}" type="pres">
      <dgm:prSet presAssocID="{8024020E-3377-4D28-9BAE-B8949FA430AE}" presName="hierChild4" presStyleCnt="0"/>
      <dgm:spPr/>
      <dgm:t>
        <a:bodyPr/>
        <a:lstStyle/>
        <a:p>
          <a:endParaRPr lang="hr-HR"/>
        </a:p>
      </dgm:t>
    </dgm:pt>
    <dgm:pt modelId="{E5678606-03D9-404F-A360-BDEC6053BDA8}" type="pres">
      <dgm:prSet presAssocID="{8024020E-3377-4D28-9BAE-B8949FA430AE}" presName="hierChild5" presStyleCnt="0"/>
      <dgm:spPr/>
      <dgm:t>
        <a:bodyPr/>
        <a:lstStyle/>
        <a:p>
          <a:endParaRPr lang="hr-HR"/>
        </a:p>
      </dgm:t>
    </dgm:pt>
    <dgm:pt modelId="{3017ADBF-E4C6-4A02-A417-521F758EA4F1}" type="pres">
      <dgm:prSet presAssocID="{3848D0D9-CEA6-41EB-BE74-CFB4F2BDA7CB}" presName="hierChild3" presStyleCnt="0"/>
      <dgm:spPr/>
      <dgm:t>
        <a:bodyPr/>
        <a:lstStyle/>
        <a:p>
          <a:endParaRPr lang="hr-HR"/>
        </a:p>
      </dgm:t>
    </dgm:pt>
  </dgm:ptLst>
  <dgm:cxnLst>
    <dgm:cxn modelId="{60B188CE-C5F8-4FCF-956D-8D93A2BE063E}" type="presOf" srcId="{8024020E-3377-4D28-9BAE-B8949FA430AE}" destId="{6A9E8EAA-66B5-404A-9E45-AF326B83B681}" srcOrd="1" destOrd="0" presId="urn:microsoft.com/office/officeart/2005/8/layout/orgChart1"/>
    <dgm:cxn modelId="{87E3030E-4EFE-4EA1-B77E-34A67CBEDC19}" srcId="{9DB61439-C83B-4909-834A-0BEFA590CC81}" destId="{3848D0D9-CEA6-41EB-BE74-CFB4F2BDA7CB}" srcOrd="0" destOrd="0" parTransId="{25FFC158-784E-435F-9252-FC6009BE8D16}" sibTransId="{512EB197-57A8-4915-B04F-A9C67745045D}"/>
    <dgm:cxn modelId="{36EE4625-13C4-4625-A5EE-B0539BB6056D}" type="presOf" srcId="{EE2531CC-F1A7-40A0-9A27-9D7D47C1A1E4}" destId="{ACBF2A32-E21A-4CFA-8303-E1B39FBE9E7C}" srcOrd="0" destOrd="0" presId="urn:microsoft.com/office/officeart/2005/8/layout/orgChart1"/>
    <dgm:cxn modelId="{473A2CB7-3B66-4728-AC2A-EFD437E18FEB}" srcId="{3848D0D9-CEA6-41EB-BE74-CFB4F2BDA7CB}" destId="{3190ED9F-B940-4ADE-A8AE-6198B820D389}" srcOrd="0" destOrd="0" parTransId="{1F05D8A3-3A8F-4578-B5B2-F74D6EB90490}" sibTransId="{CAE80D96-1138-4F89-AA6F-415CA9458397}"/>
    <dgm:cxn modelId="{71453AA8-15A6-4B71-B59A-90046BDA0B3C}" srcId="{3848D0D9-CEA6-41EB-BE74-CFB4F2BDA7CB}" destId="{8024020E-3377-4D28-9BAE-B8949FA430AE}" srcOrd="2" destOrd="0" parTransId="{4B44A185-5DFF-43DF-B060-ED34AA51215D}" sibTransId="{D23B39E6-131F-44B0-BB64-C962B9C3D638}"/>
    <dgm:cxn modelId="{B7A637EE-DA27-4E2A-AE95-7A8D1A47283A}" type="presOf" srcId="{9DB61439-C83B-4909-834A-0BEFA590CC81}" destId="{22FA228D-7DE7-4107-BFFC-E3C7ECF8CF0E}" srcOrd="0" destOrd="0" presId="urn:microsoft.com/office/officeart/2005/8/layout/orgChart1"/>
    <dgm:cxn modelId="{1C80422F-B677-49ED-8D55-9AE99E32CC03}" type="presOf" srcId="{3848D0D9-CEA6-41EB-BE74-CFB4F2BDA7CB}" destId="{3B44B411-6DE5-40CC-9287-F610975A767A}" srcOrd="1" destOrd="0" presId="urn:microsoft.com/office/officeart/2005/8/layout/orgChart1"/>
    <dgm:cxn modelId="{1AED598F-1559-4101-8E90-6855D93BBF83}" type="presOf" srcId="{3190ED9F-B940-4ADE-A8AE-6198B820D389}" destId="{40F01023-9C33-49F0-9472-2F94E3E7146A}" srcOrd="0" destOrd="0" presId="urn:microsoft.com/office/officeart/2005/8/layout/orgChart1"/>
    <dgm:cxn modelId="{2F997359-75DE-44C4-8D2A-1BB70E6FF390}" type="presOf" srcId="{8094122F-053A-4A5F-A81C-08AA200B6900}" destId="{AA26FC33-715B-40DF-9A5B-270CDF3E8A1B}" srcOrd="0" destOrd="0" presId="urn:microsoft.com/office/officeart/2005/8/layout/orgChart1"/>
    <dgm:cxn modelId="{D6FCFF39-5AFF-48BA-8A2B-7AC393944539}" type="presOf" srcId="{4B44A185-5DFF-43DF-B060-ED34AA51215D}" destId="{E2FE7D2C-932D-478F-B683-C347938A6E9E}" srcOrd="0" destOrd="0" presId="urn:microsoft.com/office/officeart/2005/8/layout/orgChart1"/>
    <dgm:cxn modelId="{CE5D9F00-1874-45E3-957F-B3FF546A1C76}" type="presOf" srcId="{8024020E-3377-4D28-9BAE-B8949FA430AE}" destId="{ADE30D9F-098C-4C99-8F64-28FB6D4578D7}" srcOrd="0" destOrd="0" presId="urn:microsoft.com/office/officeart/2005/8/layout/orgChart1"/>
    <dgm:cxn modelId="{E609724A-BAED-4ED2-BA19-BBA7F3A27FD4}" srcId="{3848D0D9-CEA6-41EB-BE74-CFB4F2BDA7CB}" destId="{8094122F-053A-4A5F-A81C-08AA200B6900}" srcOrd="1" destOrd="0" parTransId="{EE2531CC-F1A7-40A0-9A27-9D7D47C1A1E4}" sibTransId="{A74B4B97-25F7-48FA-8562-9EFF53D151B5}"/>
    <dgm:cxn modelId="{815D4507-0E62-44EC-87F7-E3B2163306E4}" type="presOf" srcId="{3848D0D9-CEA6-41EB-BE74-CFB4F2BDA7CB}" destId="{FC3C9887-4E7C-469C-B200-8BF976FD2336}" srcOrd="0" destOrd="0" presId="urn:microsoft.com/office/officeart/2005/8/layout/orgChart1"/>
    <dgm:cxn modelId="{226AE79E-F972-49E9-BC5C-AE1789C6727D}" type="presOf" srcId="{3190ED9F-B940-4ADE-A8AE-6198B820D389}" destId="{25BF6948-D847-47AF-8A26-631EFF0EB95F}" srcOrd="1" destOrd="0" presId="urn:microsoft.com/office/officeart/2005/8/layout/orgChart1"/>
    <dgm:cxn modelId="{3CE06C00-00A3-4898-8EF3-94C5EBECA792}" type="presOf" srcId="{1F05D8A3-3A8F-4578-B5B2-F74D6EB90490}" destId="{9B7B7634-5885-4635-A373-E5E5862A6533}" srcOrd="0" destOrd="0" presId="urn:microsoft.com/office/officeart/2005/8/layout/orgChart1"/>
    <dgm:cxn modelId="{347E1609-6EB8-4911-BFEF-C89B7845A70D}" type="presOf" srcId="{8094122F-053A-4A5F-A81C-08AA200B6900}" destId="{2D8CBA3D-407E-4088-AE65-F65C5F03C715}" srcOrd="1" destOrd="0" presId="urn:microsoft.com/office/officeart/2005/8/layout/orgChart1"/>
    <dgm:cxn modelId="{FA3BBAEB-E43B-4496-BF82-BA68FDD561E8}" type="presParOf" srcId="{22FA228D-7DE7-4107-BFFC-E3C7ECF8CF0E}" destId="{CC67CBFF-EA5E-4D21-94D3-7BDECEA313C0}" srcOrd="0" destOrd="0" presId="urn:microsoft.com/office/officeart/2005/8/layout/orgChart1"/>
    <dgm:cxn modelId="{8770DC32-CB76-4071-90AB-8018EC8FA80B}" type="presParOf" srcId="{CC67CBFF-EA5E-4D21-94D3-7BDECEA313C0}" destId="{80910A18-7EBE-4176-BFBF-B8EF2D1CA2BF}" srcOrd="0" destOrd="0" presId="urn:microsoft.com/office/officeart/2005/8/layout/orgChart1"/>
    <dgm:cxn modelId="{64EC08B1-B95C-4CA6-A662-83C7CD364683}" type="presParOf" srcId="{80910A18-7EBE-4176-BFBF-B8EF2D1CA2BF}" destId="{FC3C9887-4E7C-469C-B200-8BF976FD2336}" srcOrd="0" destOrd="0" presId="urn:microsoft.com/office/officeart/2005/8/layout/orgChart1"/>
    <dgm:cxn modelId="{B81D3E4A-ED04-4F7D-AD8F-3D7329542937}" type="presParOf" srcId="{80910A18-7EBE-4176-BFBF-B8EF2D1CA2BF}" destId="{3B44B411-6DE5-40CC-9287-F610975A767A}" srcOrd="1" destOrd="0" presId="urn:microsoft.com/office/officeart/2005/8/layout/orgChart1"/>
    <dgm:cxn modelId="{1017BBFE-194F-4076-BB77-5C63CA04050C}" type="presParOf" srcId="{CC67CBFF-EA5E-4D21-94D3-7BDECEA313C0}" destId="{CADE76E6-DD47-488A-AF51-B8A8441278AF}" srcOrd="1" destOrd="0" presId="urn:microsoft.com/office/officeart/2005/8/layout/orgChart1"/>
    <dgm:cxn modelId="{060CE5D3-1DC4-4785-80BC-02A37AD30AF5}" type="presParOf" srcId="{CADE76E6-DD47-488A-AF51-B8A8441278AF}" destId="{9B7B7634-5885-4635-A373-E5E5862A6533}" srcOrd="0" destOrd="0" presId="urn:microsoft.com/office/officeart/2005/8/layout/orgChart1"/>
    <dgm:cxn modelId="{EBBA95B5-90C3-4512-9AEA-96DF4B7B05B1}" type="presParOf" srcId="{CADE76E6-DD47-488A-AF51-B8A8441278AF}" destId="{6DEA5A85-2BB4-4FBE-A32B-48A49B97869C}" srcOrd="1" destOrd="0" presId="urn:microsoft.com/office/officeart/2005/8/layout/orgChart1"/>
    <dgm:cxn modelId="{8D98A609-FEDC-4D35-B840-50AE09F83F9D}" type="presParOf" srcId="{6DEA5A85-2BB4-4FBE-A32B-48A49B97869C}" destId="{FC672BCF-97D3-4994-8A79-796022504E2F}" srcOrd="0" destOrd="0" presId="urn:microsoft.com/office/officeart/2005/8/layout/orgChart1"/>
    <dgm:cxn modelId="{84F7B460-9D3D-4B5F-B860-26D509DB380D}" type="presParOf" srcId="{FC672BCF-97D3-4994-8A79-796022504E2F}" destId="{40F01023-9C33-49F0-9472-2F94E3E7146A}" srcOrd="0" destOrd="0" presId="urn:microsoft.com/office/officeart/2005/8/layout/orgChart1"/>
    <dgm:cxn modelId="{BA9D65A9-A75E-4573-8CE6-73D47F954585}" type="presParOf" srcId="{FC672BCF-97D3-4994-8A79-796022504E2F}" destId="{25BF6948-D847-47AF-8A26-631EFF0EB95F}" srcOrd="1" destOrd="0" presId="urn:microsoft.com/office/officeart/2005/8/layout/orgChart1"/>
    <dgm:cxn modelId="{D9B77CB2-C9E6-4EC7-A1F1-B6DF3BC99434}" type="presParOf" srcId="{6DEA5A85-2BB4-4FBE-A32B-48A49B97869C}" destId="{E2D79DC5-33DC-4706-B800-6BD5101F909D}" srcOrd="1" destOrd="0" presId="urn:microsoft.com/office/officeart/2005/8/layout/orgChart1"/>
    <dgm:cxn modelId="{74B85A11-4C08-4F64-89EA-82A567E44318}" type="presParOf" srcId="{6DEA5A85-2BB4-4FBE-A32B-48A49B97869C}" destId="{AC3E4170-7903-4348-A6A1-8FF13DE7E018}" srcOrd="2" destOrd="0" presId="urn:microsoft.com/office/officeart/2005/8/layout/orgChart1"/>
    <dgm:cxn modelId="{408041B7-54A6-4B6C-84C9-0BCC3F4D2913}" type="presParOf" srcId="{CADE76E6-DD47-488A-AF51-B8A8441278AF}" destId="{ACBF2A32-E21A-4CFA-8303-E1B39FBE9E7C}" srcOrd="2" destOrd="0" presId="urn:microsoft.com/office/officeart/2005/8/layout/orgChart1"/>
    <dgm:cxn modelId="{F5DF015A-D40B-4AB5-A14F-FE06A96496C9}" type="presParOf" srcId="{CADE76E6-DD47-488A-AF51-B8A8441278AF}" destId="{B2799C14-25E0-4996-B896-D1630BABFA17}" srcOrd="3" destOrd="0" presId="urn:microsoft.com/office/officeart/2005/8/layout/orgChart1"/>
    <dgm:cxn modelId="{FE483F2F-7C15-4D1D-9D23-D0D751E2B0BC}" type="presParOf" srcId="{B2799C14-25E0-4996-B896-D1630BABFA17}" destId="{F9AE9073-64F7-4F53-A714-9A5914464C8D}" srcOrd="0" destOrd="0" presId="urn:microsoft.com/office/officeart/2005/8/layout/orgChart1"/>
    <dgm:cxn modelId="{76CE92C0-CEFD-4AF7-ABD5-69147F3469A2}" type="presParOf" srcId="{F9AE9073-64F7-4F53-A714-9A5914464C8D}" destId="{AA26FC33-715B-40DF-9A5B-270CDF3E8A1B}" srcOrd="0" destOrd="0" presId="urn:microsoft.com/office/officeart/2005/8/layout/orgChart1"/>
    <dgm:cxn modelId="{AFA0FABE-9D31-46AA-ACFD-8ED006262628}" type="presParOf" srcId="{F9AE9073-64F7-4F53-A714-9A5914464C8D}" destId="{2D8CBA3D-407E-4088-AE65-F65C5F03C715}" srcOrd="1" destOrd="0" presId="urn:microsoft.com/office/officeart/2005/8/layout/orgChart1"/>
    <dgm:cxn modelId="{CE463D91-E596-4499-B54A-76C44FF376CD}" type="presParOf" srcId="{B2799C14-25E0-4996-B896-D1630BABFA17}" destId="{54C7334B-BFCF-4476-B832-F6925873EEE8}" srcOrd="1" destOrd="0" presId="urn:microsoft.com/office/officeart/2005/8/layout/orgChart1"/>
    <dgm:cxn modelId="{6248C1DA-2EC2-46DE-B255-745F8BD2AEEA}" type="presParOf" srcId="{B2799C14-25E0-4996-B896-D1630BABFA17}" destId="{4FA2C242-428E-44EF-9F32-263AA08B2CC6}" srcOrd="2" destOrd="0" presId="urn:microsoft.com/office/officeart/2005/8/layout/orgChart1"/>
    <dgm:cxn modelId="{3FD33088-0FE9-41D2-B5EE-3024774337FB}" type="presParOf" srcId="{CADE76E6-DD47-488A-AF51-B8A8441278AF}" destId="{E2FE7D2C-932D-478F-B683-C347938A6E9E}" srcOrd="4" destOrd="0" presId="urn:microsoft.com/office/officeart/2005/8/layout/orgChart1"/>
    <dgm:cxn modelId="{B7402AB9-62C2-4639-9CC7-2EC7D3F02188}" type="presParOf" srcId="{CADE76E6-DD47-488A-AF51-B8A8441278AF}" destId="{2E3D68B1-6AE9-4338-9319-214E53A53461}" srcOrd="5" destOrd="0" presId="urn:microsoft.com/office/officeart/2005/8/layout/orgChart1"/>
    <dgm:cxn modelId="{A9E3965A-B250-46C2-8612-E45D30D83E02}" type="presParOf" srcId="{2E3D68B1-6AE9-4338-9319-214E53A53461}" destId="{95670A19-B610-4869-B551-9A31DFA004BC}" srcOrd="0" destOrd="0" presId="urn:microsoft.com/office/officeart/2005/8/layout/orgChart1"/>
    <dgm:cxn modelId="{247E81DA-DB4C-4F02-962C-FA33E6E1062D}" type="presParOf" srcId="{95670A19-B610-4869-B551-9A31DFA004BC}" destId="{ADE30D9F-098C-4C99-8F64-28FB6D4578D7}" srcOrd="0" destOrd="0" presId="urn:microsoft.com/office/officeart/2005/8/layout/orgChart1"/>
    <dgm:cxn modelId="{1B78C274-9DDA-41E4-980B-9C9150B79FF4}" type="presParOf" srcId="{95670A19-B610-4869-B551-9A31DFA004BC}" destId="{6A9E8EAA-66B5-404A-9E45-AF326B83B681}" srcOrd="1" destOrd="0" presId="urn:microsoft.com/office/officeart/2005/8/layout/orgChart1"/>
    <dgm:cxn modelId="{F7ACEADF-C6F0-49ED-BEB6-0219A09497EF}" type="presParOf" srcId="{2E3D68B1-6AE9-4338-9319-214E53A53461}" destId="{BA85AF30-643A-45DE-91D6-E355B12BCC2D}" srcOrd="1" destOrd="0" presId="urn:microsoft.com/office/officeart/2005/8/layout/orgChart1"/>
    <dgm:cxn modelId="{6E7B2FC0-8BC7-4479-A42C-B17F72DA3CF3}" type="presParOf" srcId="{2E3D68B1-6AE9-4338-9319-214E53A53461}" destId="{E5678606-03D9-404F-A360-BDEC6053BDA8}" srcOrd="2" destOrd="0" presId="urn:microsoft.com/office/officeart/2005/8/layout/orgChart1"/>
    <dgm:cxn modelId="{F6183C04-134D-4ADC-BF3D-D4611E6EA201}" type="presParOf" srcId="{CC67CBFF-EA5E-4D21-94D3-7BDECEA313C0}" destId="{3017ADBF-E4C6-4A02-A417-521F758EA4F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30FE551-31E7-4390-987C-D88CEEFD232B}" type="doc">
      <dgm:prSet loTypeId="urn:microsoft.com/office/officeart/2005/8/layout/radial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75C85EC9-93E4-4719-8485-4D60A3FE0409}">
      <dgm:prSet phldrT="[Text]"/>
      <dgm:spPr/>
      <dgm:t>
        <a:bodyPr/>
        <a:lstStyle/>
        <a:p>
          <a:r>
            <a:rPr lang="hr-HR" dirty="0" smtClean="0"/>
            <a:t>STRATEGIJE ZA ODREĐIVANJE CIJENE NOVIH PROIZVODA</a:t>
          </a:r>
          <a:endParaRPr lang="hr-HR" dirty="0"/>
        </a:p>
      </dgm:t>
    </dgm:pt>
    <dgm:pt modelId="{ECA9D0E0-84A7-49DF-A836-F7FA97F12A0B}" type="parTrans" cxnId="{CC6F2B7E-0B77-4BE8-8AB6-6FA4342319FC}">
      <dgm:prSet/>
      <dgm:spPr/>
      <dgm:t>
        <a:bodyPr/>
        <a:lstStyle/>
        <a:p>
          <a:endParaRPr lang="hr-HR"/>
        </a:p>
      </dgm:t>
    </dgm:pt>
    <dgm:pt modelId="{41A4B1B1-4535-426B-AEE6-A7E34CE860B8}" type="sibTrans" cxnId="{CC6F2B7E-0B77-4BE8-8AB6-6FA4342319FC}">
      <dgm:prSet/>
      <dgm:spPr/>
      <dgm:t>
        <a:bodyPr/>
        <a:lstStyle/>
        <a:p>
          <a:endParaRPr lang="hr-HR"/>
        </a:p>
      </dgm:t>
    </dgm:pt>
    <dgm:pt modelId="{FF4EDDCA-517C-4E10-9306-FFD6AF55AE45}">
      <dgm:prSet phldrT="[Text]"/>
      <dgm:spPr/>
      <dgm:t>
        <a:bodyPr/>
        <a:lstStyle/>
        <a:p>
          <a:r>
            <a:rPr lang="hr-HR" dirty="0" smtClean="0"/>
            <a:t>STRATEGIJA POBIRANJA VRHNJA</a:t>
          </a:r>
          <a:endParaRPr lang="hr-HR" dirty="0"/>
        </a:p>
      </dgm:t>
    </dgm:pt>
    <dgm:pt modelId="{25730949-6577-46F9-B165-8D81385B76FC}" type="parTrans" cxnId="{983A0519-48E6-47F4-BF8E-95C347353F6E}">
      <dgm:prSet/>
      <dgm:spPr/>
      <dgm:t>
        <a:bodyPr/>
        <a:lstStyle/>
        <a:p>
          <a:endParaRPr lang="hr-HR"/>
        </a:p>
      </dgm:t>
    </dgm:pt>
    <dgm:pt modelId="{9A56838F-69E5-41A9-8F96-2A8D7237114A}" type="sibTrans" cxnId="{983A0519-48E6-47F4-BF8E-95C347353F6E}">
      <dgm:prSet/>
      <dgm:spPr/>
      <dgm:t>
        <a:bodyPr/>
        <a:lstStyle/>
        <a:p>
          <a:endParaRPr lang="hr-HR"/>
        </a:p>
      </dgm:t>
    </dgm:pt>
    <dgm:pt modelId="{5BBCEA47-EFC5-4C19-A196-6E06960BD51E}">
      <dgm:prSet phldrT="[Text]"/>
      <dgm:spPr/>
      <dgm:t>
        <a:bodyPr/>
        <a:lstStyle/>
        <a:p>
          <a:r>
            <a:rPr lang="hr-HR" dirty="0" smtClean="0"/>
            <a:t>STRATEGIJA POZICIONIRANJA</a:t>
          </a:r>
          <a:endParaRPr lang="hr-HR" dirty="0"/>
        </a:p>
      </dgm:t>
    </dgm:pt>
    <dgm:pt modelId="{31A866A2-3F61-4374-B891-3974176268E3}" type="parTrans" cxnId="{FE8EF700-8177-426C-B210-9BF0A3E19DEE}">
      <dgm:prSet/>
      <dgm:spPr/>
      <dgm:t>
        <a:bodyPr/>
        <a:lstStyle/>
        <a:p>
          <a:endParaRPr lang="hr-HR"/>
        </a:p>
      </dgm:t>
    </dgm:pt>
    <dgm:pt modelId="{46D98CAC-E31D-4230-B979-9FB817DC688C}" type="sibTrans" cxnId="{FE8EF700-8177-426C-B210-9BF0A3E19DEE}">
      <dgm:prSet/>
      <dgm:spPr/>
      <dgm:t>
        <a:bodyPr/>
        <a:lstStyle/>
        <a:p>
          <a:endParaRPr lang="hr-HR"/>
        </a:p>
      </dgm:t>
    </dgm:pt>
    <dgm:pt modelId="{3E3FD9A9-AA64-4092-83F3-F4A8A6C83789}" type="pres">
      <dgm:prSet presAssocID="{630FE551-31E7-4390-987C-D88CEEFD2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3002AF3-B98C-4610-8CA2-D20B28D410C0}" type="pres">
      <dgm:prSet presAssocID="{75C85EC9-93E4-4719-8485-4D60A3FE0409}" presName="centerShape" presStyleLbl="node0" presStyleIdx="0" presStyleCnt="1" custScaleX="556965"/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20D7FA39-5620-4350-BF56-EBF01D0B373E}" type="pres">
      <dgm:prSet presAssocID="{25730949-6577-46F9-B165-8D81385B76FC}" presName="parTrans" presStyleLbl="sibTrans2D1" presStyleIdx="0" presStyleCnt="2"/>
      <dgm:spPr/>
      <dgm:t>
        <a:bodyPr/>
        <a:lstStyle/>
        <a:p>
          <a:endParaRPr lang="hr-HR"/>
        </a:p>
      </dgm:t>
    </dgm:pt>
    <dgm:pt modelId="{CEB22562-228B-4A93-B55D-768C1309B699}" type="pres">
      <dgm:prSet presAssocID="{25730949-6577-46F9-B165-8D81385B76FC}" presName="connectorText" presStyleLbl="sibTrans2D1" presStyleIdx="0" presStyleCnt="2"/>
      <dgm:spPr/>
      <dgm:t>
        <a:bodyPr/>
        <a:lstStyle/>
        <a:p>
          <a:endParaRPr lang="hr-HR"/>
        </a:p>
      </dgm:t>
    </dgm:pt>
    <dgm:pt modelId="{4D68044D-2DDE-468A-8203-7D913624B474}" type="pres">
      <dgm:prSet presAssocID="{FF4EDDCA-517C-4E10-9306-FFD6AF55AE45}" presName="node" presStyleLbl="node1" presStyleIdx="0" presStyleCnt="2" custScaleX="3390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F1C8B149-BE89-4920-875D-F62C3482C5A2}" type="pres">
      <dgm:prSet presAssocID="{31A866A2-3F61-4374-B891-3974176268E3}" presName="parTrans" presStyleLbl="sibTrans2D1" presStyleIdx="1" presStyleCnt="2"/>
      <dgm:spPr/>
      <dgm:t>
        <a:bodyPr/>
        <a:lstStyle/>
        <a:p>
          <a:endParaRPr lang="hr-HR"/>
        </a:p>
      </dgm:t>
    </dgm:pt>
    <dgm:pt modelId="{07385EEA-2BFC-4214-A0D7-2CA1A1572095}" type="pres">
      <dgm:prSet presAssocID="{31A866A2-3F61-4374-B891-3974176268E3}" presName="connectorText" presStyleLbl="sibTrans2D1" presStyleIdx="1" presStyleCnt="2"/>
      <dgm:spPr/>
      <dgm:t>
        <a:bodyPr/>
        <a:lstStyle/>
        <a:p>
          <a:endParaRPr lang="hr-HR"/>
        </a:p>
      </dgm:t>
    </dgm:pt>
    <dgm:pt modelId="{B92CDE79-FCA4-4DD0-A825-61F62A2A4330}" type="pres">
      <dgm:prSet presAssocID="{5BBCEA47-EFC5-4C19-A196-6E06960BD51E}" presName="node" presStyleLbl="node1" presStyleIdx="1" presStyleCnt="2" custScaleX="3390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</dgm:ptLst>
  <dgm:cxnLst>
    <dgm:cxn modelId="{FE8EF700-8177-426C-B210-9BF0A3E19DEE}" srcId="{75C85EC9-93E4-4719-8485-4D60A3FE0409}" destId="{5BBCEA47-EFC5-4C19-A196-6E06960BD51E}" srcOrd="1" destOrd="0" parTransId="{31A866A2-3F61-4374-B891-3974176268E3}" sibTransId="{46D98CAC-E31D-4230-B979-9FB817DC688C}"/>
    <dgm:cxn modelId="{0B4E7561-0925-431A-9032-EF5A6A560BC4}" type="presOf" srcId="{25730949-6577-46F9-B165-8D81385B76FC}" destId="{20D7FA39-5620-4350-BF56-EBF01D0B373E}" srcOrd="0" destOrd="0" presId="urn:microsoft.com/office/officeart/2005/8/layout/radial5"/>
    <dgm:cxn modelId="{2ED46BCB-7DAA-42C6-B34E-B1D25B0D8AAE}" type="presOf" srcId="{5BBCEA47-EFC5-4C19-A196-6E06960BD51E}" destId="{B92CDE79-FCA4-4DD0-A825-61F62A2A4330}" srcOrd="0" destOrd="0" presId="urn:microsoft.com/office/officeart/2005/8/layout/radial5"/>
    <dgm:cxn modelId="{7C0016D4-4608-4F58-946E-8A44CFA27507}" type="presOf" srcId="{31A866A2-3F61-4374-B891-3974176268E3}" destId="{F1C8B149-BE89-4920-875D-F62C3482C5A2}" srcOrd="0" destOrd="0" presId="urn:microsoft.com/office/officeart/2005/8/layout/radial5"/>
    <dgm:cxn modelId="{0A7EF949-EB7A-4195-A952-92C071CC197E}" type="presOf" srcId="{FF4EDDCA-517C-4E10-9306-FFD6AF55AE45}" destId="{4D68044D-2DDE-468A-8203-7D913624B474}" srcOrd="0" destOrd="0" presId="urn:microsoft.com/office/officeart/2005/8/layout/radial5"/>
    <dgm:cxn modelId="{3D031EE1-F5DF-4781-A2F3-7F3BE57EA5A9}" type="presOf" srcId="{75C85EC9-93E4-4719-8485-4D60A3FE0409}" destId="{23002AF3-B98C-4610-8CA2-D20B28D410C0}" srcOrd="0" destOrd="0" presId="urn:microsoft.com/office/officeart/2005/8/layout/radial5"/>
    <dgm:cxn modelId="{A122827D-269A-4957-BC91-FEABCF1CE97B}" type="presOf" srcId="{630FE551-31E7-4390-987C-D88CEEFD232B}" destId="{3E3FD9A9-AA64-4092-83F3-F4A8A6C83789}" srcOrd="0" destOrd="0" presId="urn:microsoft.com/office/officeart/2005/8/layout/radial5"/>
    <dgm:cxn modelId="{CC6F2B7E-0B77-4BE8-8AB6-6FA4342319FC}" srcId="{630FE551-31E7-4390-987C-D88CEEFD232B}" destId="{75C85EC9-93E4-4719-8485-4D60A3FE0409}" srcOrd="0" destOrd="0" parTransId="{ECA9D0E0-84A7-49DF-A836-F7FA97F12A0B}" sibTransId="{41A4B1B1-4535-426B-AEE6-A7E34CE860B8}"/>
    <dgm:cxn modelId="{78C3A5B0-AFC7-4B52-B34C-0539AA63FD89}" type="presOf" srcId="{31A866A2-3F61-4374-B891-3974176268E3}" destId="{07385EEA-2BFC-4214-A0D7-2CA1A1572095}" srcOrd="1" destOrd="0" presId="urn:microsoft.com/office/officeart/2005/8/layout/radial5"/>
    <dgm:cxn modelId="{291CDF50-29D9-4AE8-9127-F644F7707232}" type="presOf" srcId="{25730949-6577-46F9-B165-8D81385B76FC}" destId="{CEB22562-228B-4A93-B55D-768C1309B699}" srcOrd="1" destOrd="0" presId="urn:microsoft.com/office/officeart/2005/8/layout/radial5"/>
    <dgm:cxn modelId="{983A0519-48E6-47F4-BF8E-95C347353F6E}" srcId="{75C85EC9-93E4-4719-8485-4D60A3FE0409}" destId="{FF4EDDCA-517C-4E10-9306-FFD6AF55AE45}" srcOrd="0" destOrd="0" parTransId="{25730949-6577-46F9-B165-8D81385B76FC}" sibTransId="{9A56838F-69E5-41A9-8F96-2A8D7237114A}"/>
    <dgm:cxn modelId="{2F21E98D-B2CD-4155-AF0A-64CE2D432092}" type="presParOf" srcId="{3E3FD9A9-AA64-4092-83F3-F4A8A6C83789}" destId="{23002AF3-B98C-4610-8CA2-D20B28D410C0}" srcOrd="0" destOrd="0" presId="urn:microsoft.com/office/officeart/2005/8/layout/radial5"/>
    <dgm:cxn modelId="{1E45D0D5-A8EE-4D91-8D2B-951B0ADA188F}" type="presParOf" srcId="{3E3FD9A9-AA64-4092-83F3-F4A8A6C83789}" destId="{20D7FA39-5620-4350-BF56-EBF01D0B373E}" srcOrd="1" destOrd="0" presId="urn:microsoft.com/office/officeart/2005/8/layout/radial5"/>
    <dgm:cxn modelId="{5E5F1B54-27B4-49E5-BB62-FC011A4CF9B2}" type="presParOf" srcId="{20D7FA39-5620-4350-BF56-EBF01D0B373E}" destId="{CEB22562-228B-4A93-B55D-768C1309B699}" srcOrd="0" destOrd="0" presId="urn:microsoft.com/office/officeart/2005/8/layout/radial5"/>
    <dgm:cxn modelId="{F0D3ED62-8A92-48C2-9736-C893F524705C}" type="presParOf" srcId="{3E3FD9A9-AA64-4092-83F3-F4A8A6C83789}" destId="{4D68044D-2DDE-468A-8203-7D913624B474}" srcOrd="2" destOrd="0" presId="urn:microsoft.com/office/officeart/2005/8/layout/radial5"/>
    <dgm:cxn modelId="{1A1956C9-E8BD-4A37-A22E-21B216CEA04A}" type="presParOf" srcId="{3E3FD9A9-AA64-4092-83F3-F4A8A6C83789}" destId="{F1C8B149-BE89-4920-875D-F62C3482C5A2}" srcOrd="3" destOrd="0" presId="urn:microsoft.com/office/officeart/2005/8/layout/radial5"/>
    <dgm:cxn modelId="{9D55F864-C152-4522-8D9F-1BFDAC9B1FAF}" type="presParOf" srcId="{F1C8B149-BE89-4920-875D-F62C3482C5A2}" destId="{07385EEA-2BFC-4214-A0D7-2CA1A1572095}" srcOrd="0" destOrd="0" presId="urn:microsoft.com/office/officeart/2005/8/layout/radial5"/>
    <dgm:cxn modelId="{851040CD-8C33-4B1D-9EFA-245D75134A51}" type="presParOf" srcId="{3E3FD9A9-AA64-4092-83F3-F4A8A6C83789}" destId="{B92CDE79-FCA4-4DD0-A825-61F62A2A4330}" srcOrd="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1A1A8AF-CB3C-4B1D-BCF7-00762E9AF0CF}" type="doc">
      <dgm:prSet loTypeId="urn:microsoft.com/office/officeart/2005/8/layout/radial5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631D3C2A-6660-4EC2-93F5-B5E60D0D2F73}">
      <dgm:prSet phldrT="[Text]"/>
      <dgm:spPr/>
      <dgm:t>
        <a:bodyPr/>
        <a:lstStyle/>
        <a:p>
          <a:r>
            <a:rPr lang="hr-HR" dirty="0" smtClean="0"/>
            <a:t>STRATEGIJE ZA PRILAGOĐAVANJE CIJENE</a:t>
          </a:r>
          <a:endParaRPr lang="hr-HR" dirty="0"/>
        </a:p>
      </dgm:t>
    </dgm:pt>
    <dgm:pt modelId="{A7D7369B-D178-4C04-94CA-4AE1CCCC6066}" type="parTrans" cxnId="{AF92888C-ABA8-4285-B72E-E4FACE93F566}">
      <dgm:prSet/>
      <dgm:spPr/>
      <dgm:t>
        <a:bodyPr/>
        <a:lstStyle/>
        <a:p>
          <a:endParaRPr lang="hr-HR"/>
        </a:p>
      </dgm:t>
    </dgm:pt>
    <dgm:pt modelId="{B5FAE6CA-EA05-43D1-80B7-ABB94AE08A73}" type="sibTrans" cxnId="{AF92888C-ABA8-4285-B72E-E4FACE93F566}">
      <dgm:prSet/>
      <dgm:spPr/>
      <dgm:t>
        <a:bodyPr/>
        <a:lstStyle/>
        <a:p>
          <a:endParaRPr lang="hr-HR"/>
        </a:p>
      </dgm:t>
    </dgm:pt>
    <dgm:pt modelId="{53B76C09-20A0-450B-93C3-8A1B217888A2}">
      <dgm:prSet phldrT="[Text]"/>
      <dgm:spPr/>
      <dgm:t>
        <a:bodyPr/>
        <a:lstStyle/>
        <a:p>
          <a:r>
            <a:rPr lang="hr-HR" dirty="0" smtClean="0"/>
            <a:t>CJENOVNI POPUSTI</a:t>
          </a:r>
          <a:endParaRPr lang="hr-HR" dirty="0"/>
        </a:p>
      </dgm:t>
    </dgm:pt>
    <dgm:pt modelId="{F3F29A9E-0750-4700-8902-090963559DA8}" type="parTrans" cxnId="{FCE995FA-6E2B-4513-9C8C-28B34C5151A3}">
      <dgm:prSet/>
      <dgm:spPr/>
      <dgm:t>
        <a:bodyPr/>
        <a:lstStyle/>
        <a:p>
          <a:endParaRPr lang="hr-HR"/>
        </a:p>
      </dgm:t>
    </dgm:pt>
    <dgm:pt modelId="{D399427B-6914-4221-857F-8DED55BBDF04}" type="sibTrans" cxnId="{FCE995FA-6E2B-4513-9C8C-28B34C5151A3}">
      <dgm:prSet/>
      <dgm:spPr/>
      <dgm:t>
        <a:bodyPr/>
        <a:lstStyle/>
        <a:p>
          <a:endParaRPr lang="hr-HR"/>
        </a:p>
      </dgm:t>
    </dgm:pt>
    <dgm:pt modelId="{8F6C9E02-12A1-42A2-A00D-2DEEAD233ECD}">
      <dgm:prSet phldrT="[Text]"/>
      <dgm:spPr/>
      <dgm:t>
        <a:bodyPr/>
        <a:lstStyle/>
        <a:p>
          <a:r>
            <a:rPr lang="hr-HR" dirty="0" smtClean="0"/>
            <a:t>DISKRIMINACIJSKE CIJENE</a:t>
          </a:r>
          <a:endParaRPr lang="hr-HR" dirty="0"/>
        </a:p>
      </dgm:t>
    </dgm:pt>
    <dgm:pt modelId="{BDAA6DE8-9A8C-4B20-94C4-65B2DDE56E06}" type="parTrans" cxnId="{5B744299-2748-4CE4-AD04-D5523393E53A}">
      <dgm:prSet/>
      <dgm:spPr/>
      <dgm:t>
        <a:bodyPr/>
        <a:lstStyle/>
        <a:p>
          <a:endParaRPr lang="hr-HR"/>
        </a:p>
      </dgm:t>
    </dgm:pt>
    <dgm:pt modelId="{FB1ADF7A-4528-43F5-9690-87E1A2054711}" type="sibTrans" cxnId="{5B744299-2748-4CE4-AD04-D5523393E53A}">
      <dgm:prSet/>
      <dgm:spPr/>
      <dgm:t>
        <a:bodyPr/>
        <a:lstStyle/>
        <a:p>
          <a:endParaRPr lang="hr-HR"/>
        </a:p>
      </dgm:t>
    </dgm:pt>
    <dgm:pt modelId="{F2C20057-16DA-4998-927A-13E687F870D2}">
      <dgm:prSet phldrT="[Text]"/>
      <dgm:spPr/>
      <dgm:t>
        <a:bodyPr/>
        <a:lstStyle/>
        <a:p>
          <a:r>
            <a:rPr lang="hr-HR" dirty="0" smtClean="0"/>
            <a:t>PSIHOLOŠKE CIJENE</a:t>
          </a:r>
          <a:endParaRPr lang="hr-HR" dirty="0"/>
        </a:p>
      </dgm:t>
    </dgm:pt>
    <dgm:pt modelId="{028C8ABC-3513-4E67-ACA5-ADC3263C6FF8}" type="parTrans" cxnId="{8C415F15-FFB5-48F4-A222-6D44EAEFA9A9}">
      <dgm:prSet/>
      <dgm:spPr/>
      <dgm:t>
        <a:bodyPr/>
        <a:lstStyle/>
        <a:p>
          <a:endParaRPr lang="hr-HR"/>
        </a:p>
      </dgm:t>
    </dgm:pt>
    <dgm:pt modelId="{5C9FCA44-FF69-46F2-BF6B-6CF800B2C401}" type="sibTrans" cxnId="{8C415F15-FFB5-48F4-A222-6D44EAEFA9A9}">
      <dgm:prSet/>
      <dgm:spPr/>
      <dgm:t>
        <a:bodyPr/>
        <a:lstStyle/>
        <a:p>
          <a:endParaRPr lang="hr-HR"/>
        </a:p>
      </dgm:t>
    </dgm:pt>
    <dgm:pt modelId="{0D2A0C6F-328C-44C6-8464-95758F666397}" type="pres">
      <dgm:prSet presAssocID="{51A1A8AF-CB3C-4B1D-BCF7-00762E9AF0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C294319-20FB-4B1D-B333-21C3DEAB1D1F}" type="pres">
      <dgm:prSet presAssocID="{631D3C2A-6660-4EC2-93F5-B5E60D0D2F73}" presName="centerShape" presStyleLbl="node0" presStyleIdx="0" presStyleCnt="1" custScaleX="369302" custScaleY="61650" custLinFactNeighborX="569" custLinFactNeighborY="-16450"/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1F0D6656-4C08-4E78-B2CC-B57A4D53025A}" type="pres">
      <dgm:prSet presAssocID="{F3F29A9E-0750-4700-8902-090963559DA8}" presName="parTrans" presStyleLbl="sibTrans2D1" presStyleIdx="0" presStyleCnt="3"/>
      <dgm:spPr/>
      <dgm:t>
        <a:bodyPr/>
        <a:lstStyle/>
        <a:p>
          <a:endParaRPr lang="hr-HR"/>
        </a:p>
      </dgm:t>
    </dgm:pt>
    <dgm:pt modelId="{8A3FD220-95AC-4D6C-8636-A08CA3B34353}" type="pres">
      <dgm:prSet presAssocID="{F3F29A9E-0750-4700-8902-090963559DA8}" presName="connectorText" presStyleLbl="sibTrans2D1" presStyleIdx="0" presStyleCnt="3"/>
      <dgm:spPr/>
      <dgm:t>
        <a:bodyPr/>
        <a:lstStyle/>
        <a:p>
          <a:endParaRPr lang="hr-HR"/>
        </a:p>
      </dgm:t>
    </dgm:pt>
    <dgm:pt modelId="{C4CFF20C-CE7E-4FEF-A95D-49EA2B23AE59}" type="pres">
      <dgm:prSet presAssocID="{53B76C09-20A0-450B-93C3-8A1B217888A2}" presName="node" presStyleLbl="node1" presStyleIdx="0" presStyleCnt="3" custScaleX="227082" custScaleY="61650" custRadScaleRad="108227" custRadScaleInc="100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D8999FBC-DC31-4800-9088-EBC3E054D081}" type="pres">
      <dgm:prSet presAssocID="{BDAA6DE8-9A8C-4B20-94C4-65B2DDE56E06}" presName="parTrans" presStyleLbl="sibTrans2D1" presStyleIdx="1" presStyleCnt="3"/>
      <dgm:spPr/>
      <dgm:t>
        <a:bodyPr/>
        <a:lstStyle/>
        <a:p>
          <a:endParaRPr lang="hr-HR"/>
        </a:p>
      </dgm:t>
    </dgm:pt>
    <dgm:pt modelId="{351ED64E-CB3A-450B-8B1E-9A65A467493E}" type="pres">
      <dgm:prSet presAssocID="{BDAA6DE8-9A8C-4B20-94C4-65B2DDE56E06}" presName="connectorText" presStyleLbl="sibTrans2D1" presStyleIdx="1" presStyleCnt="3"/>
      <dgm:spPr/>
      <dgm:t>
        <a:bodyPr/>
        <a:lstStyle/>
        <a:p>
          <a:endParaRPr lang="hr-HR"/>
        </a:p>
      </dgm:t>
    </dgm:pt>
    <dgm:pt modelId="{C1737A35-E50E-42D2-85A4-EC432AE3BBB2}" type="pres">
      <dgm:prSet presAssocID="{8F6C9E02-12A1-42A2-A00D-2DEEAD233ECD}" presName="node" presStyleLbl="node1" presStyleIdx="1" presStyleCnt="3" custScaleX="227082" custScaleY="61650" custRadScaleRad="97180" custRadScaleInc="-756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  <dgm:pt modelId="{DBAB7826-BABA-4208-85C4-5355E759B783}" type="pres">
      <dgm:prSet presAssocID="{028C8ABC-3513-4E67-ACA5-ADC3263C6FF8}" presName="parTrans" presStyleLbl="sibTrans2D1" presStyleIdx="2" presStyleCnt="3"/>
      <dgm:spPr/>
      <dgm:t>
        <a:bodyPr/>
        <a:lstStyle/>
        <a:p>
          <a:endParaRPr lang="hr-HR"/>
        </a:p>
      </dgm:t>
    </dgm:pt>
    <dgm:pt modelId="{45D0B8CD-125F-46D4-8350-0CE2F9C68417}" type="pres">
      <dgm:prSet presAssocID="{028C8ABC-3513-4E67-ACA5-ADC3263C6FF8}" presName="connectorText" presStyleLbl="sibTrans2D1" presStyleIdx="2" presStyleCnt="3"/>
      <dgm:spPr/>
      <dgm:t>
        <a:bodyPr/>
        <a:lstStyle/>
        <a:p>
          <a:endParaRPr lang="hr-HR"/>
        </a:p>
      </dgm:t>
    </dgm:pt>
    <dgm:pt modelId="{77753F4B-392D-456D-A7F8-D44365191B78}" type="pres">
      <dgm:prSet presAssocID="{F2C20057-16DA-4998-927A-13E687F870D2}" presName="node" presStyleLbl="node1" presStyleIdx="2" presStyleCnt="3" custScaleX="227082" custScaleY="61650" custRadScaleRad="95129" custRadScaleInc="6581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hr-HR"/>
        </a:p>
      </dgm:t>
    </dgm:pt>
  </dgm:ptLst>
  <dgm:cxnLst>
    <dgm:cxn modelId="{9E53F2AC-9441-4C25-8D27-8FA620FF8008}" type="presOf" srcId="{028C8ABC-3513-4E67-ACA5-ADC3263C6FF8}" destId="{45D0B8CD-125F-46D4-8350-0CE2F9C68417}" srcOrd="1" destOrd="0" presId="urn:microsoft.com/office/officeart/2005/8/layout/radial5"/>
    <dgm:cxn modelId="{8C415F15-FFB5-48F4-A222-6D44EAEFA9A9}" srcId="{631D3C2A-6660-4EC2-93F5-B5E60D0D2F73}" destId="{F2C20057-16DA-4998-927A-13E687F870D2}" srcOrd="2" destOrd="0" parTransId="{028C8ABC-3513-4E67-ACA5-ADC3263C6FF8}" sibTransId="{5C9FCA44-FF69-46F2-BF6B-6CF800B2C401}"/>
    <dgm:cxn modelId="{D5E76B0D-C8FA-42EA-80EC-9194BF8838FC}" type="presOf" srcId="{BDAA6DE8-9A8C-4B20-94C4-65B2DDE56E06}" destId="{351ED64E-CB3A-450B-8B1E-9A65A467493E}" srcOrd="1" destOrd="0" presId="urn:microsoft.com/office/officeart/2005/8/layout/radial5"/>
    <dgm:cxn modelId="{5B744299-2748-4CE4-AD04-D5523393E53A}" srcId="{631D3C2A-6660-4EC2-93F5-B5E60D0D2F73}" destId="{8F6C9E02-12A1-42A2-A00D-2DEEAD233ECD}" srcOrd="1" destOrd="0" parTransId="{BDAA6DE8-9A8C-4B20-94C4-65B2DDE56E06}" sibTransId="{FB1ADF7A-4528-43F5-9690-87E1A2054711}"/>
    <dgm:cxn modelId="{1D0B9D2E-D52E-44EE-93DE-6FF0994FCA7D}" type="presOf" srcId="{BDAA6DE8-9A8C-4B20-94C4-65B2DDE56E06}" destId="{D8999FBC-DC31-4800-9088-EBC3E054D081}" srcOrd="0" destOrd="0" presId="urn:microsoft.com/office/officeart/2005/8/layout/radial5"/>
    <dgm:cxn modelId="{E5791BD8-267A-4FF9-8294-6FEE077DBF63}" type="presOf" srcId="{631D3C2A-6660-4EC2-93F5-B5E60D0D2F73}" destId="{1C294319-20FB-4B1D-B333-21C3DEAB1D1F}" srcOrd="0" destOrd="0" presId="urn:microsoft.com/office/officeart/2005/8/layout/radial5"/>
    <dgm:cxn modelId="{50A31564-AC92-4AB1-B1FC-B235BAADD475}" type="presOf" srcId="{028C8ABC-3513-4E67-ACA5-ADC3263C6FF8}" destId="{DBAB7826-BABA-4208-85C4-5355E759B783}" srcOrd="0" destOrd="0" presId="urn:microsoft.com/office/officeart/2005/8/layout/radial5"/>
    <dgm:cxn modelId="{FCE995FA-6E2B-4513-9C8C-28B34C5151A3}" srcId="{631D3C2A-6660-4EC2-93F5-B5E60D0D2F73}" destId="{53B76C09-20A0-450B-93C3-8A1B217888A2}" srcOrd="0" destOrd="0" parTransId="{F3F29A9E-0750-4700-8902-090963559DA8}" sibTransId="{D399427B-6914-4221-857F-8DED55BBDF04}"/>
    <dgm:cxn modelId="{74475D56-CF7C-43FE-B2DE-252CD4AE4370}" type="presOf" srcId="{51A1A8AF-CB3C-4B1D-BCF7-00762E9AF0CF}" destId="{0D2A0C6F-328C-44C6-8464-95758F666397}" srcOrd="0" destOrd="0" presId="urn:microsoft.com/office/officeart/2005/8/layout/radial5"/>
    <dgm:cxn modelId="{330970F3-3FD7-4623-811C-CA1438F8EDE1}" type="presOf" srcId="{8F6C9E02-12A1-42A2-A00D-2DEEAD233ECD}" destId="{C1737A35-E50E-42D2-85A4-EC432AE3BBB2}" srcOrd="0" destOrd="0" presId="urn:microsoft.com/office/officeart/2005/8/layout/radial5"/>
    <dgm:cxn modelId="{2E6AAFC9-A16B-4B78-9EFF-EB6C26A85541}" type="presOf" srcId="{53B76C09-20A0-450B-93C3-8A1B217888A2}" destId="{C4CFF20C-CE7E-4FEF-A95D-49EA2B23AE59}" srcOrd="0" destOrd="0" presId="urn:microsoft.com/office/officeart/2005/8/layout/radial5"/>
    <dgm:cxn modelId="{D867DD20-EB66-4C35-B901-2029AA300D70}" type="presOf" srcId="{F2C20057-16DA-4998-927A-13E687F870D2}" destId="{77753F4B-392D-456D-A7F8-D44365191B78}" srcOrd="0" destOrd="0" presId="urn:microsoft.com/office/officeart/2005/8/layout/radial5"/>
    <dgm:cxn modelId="{17C4C3DA-B74F-4F9B-B921-227FFF6A16BA}" type="presOf" srcId="{F3F29A9E-0750-4700-8902-090963559DA8}" destId="{8A3FD220-95AC-4D6C-8636-A08CA3B34353}" srcOrd="1" destOrd="0" presId="urn:microsoft.com/office/officeart/2005/8/layout/radial5"/>
    <dgm:cxn modelId="{AF92888C-ABA8-4285-B72E-E4FACE93F566}" srcId="{51A1A8AF-CB3C-4B1D-BCF7-00762E9AF0CF}" destId="{631D3C2A-6660-4EC2-93F5-B5E60D0D2F73}" srcOrd="0" destOrd="0" parTransId="{A7D7369B-D178-4C04-94CA-4AE1CCCC6066}" sibTransId="{B5FAE6CA-EA05-43D1-80B7-ABB94AE08A73}"/>
    <dgm:cxn modelId="{10175271-A217-422E-BD3E-569A3169FE74}" type="presOf" srcId="{F3F29A9E-0750-4700-8902-090963559DA8}" destId="{1F0D6656-4C08-4E78-B2CC-B57A4D53025A}" srcOrd="0" destOrd="0" presId="urn:microsoft.com/office/officeart/2005/8/layout/radial5"/>
    <dgm:cxn modelId="{E8A02F39-D99C-4EF8-8211-405649C00692}" type="presParOf" srcId="{0D2A0C6F-328C-44C6-8464-95758F666397}" destId="{1C294319-20FB-4B1D-B333-21C3DEAB1D1F}" srcOrd="0" destOrd="0" presId="urn:microsoft.com/office/officeart/2005/8/layout/radial5"/>
    <dgm:cxn modelId="{7ECE57B0-8D16-464F-AC05-2C9689F162F4}" type="presParOf" srcId="{0D2A0C6F-328C-44C6-8464-95758F666397}" destId="{1F0D6656-4C08-4E78-B2CC-B57A4D53025A}" srcOrd="1" destOrd="0" presId="urn:microsoft.com/office/officeart/2005/8/layout/radial5"/>
    <dgm:cxn modelId="{A74A3612-9351-4857-AA55-4AF236E1A6AB}" type="presParOf" srcId="{1F0D6656-4C08-4E78-B2CC-B57A4D53025A}" destId="{8A3FD220-95AC-4D6C-8636-A08CA3B34353}" srcOrd="0" destOrd="0" presId="urn:microsoft.com/office/officeart/2005/8/layout/radial5"/>
    <dgm:cxn modelId="{8B7BB66F-FD52-41F1-BD82-5F8426419BC8}" type="presParOf" srcId="{0D2A0C6F-328C-44C6-8464-95758F666397}" destId="{C4CFF20C-CE7E-4FEF-A95D-49EA2B23AE59}" srcOrd="2" destOrd="0" presId="urn:microsoft.com/office/officeart/2005/8/layout/radial5"/>
    <dgm:cxn modelId="{72799694-652B-4482-9649-C74555B78C58}" type="presParOf" srcId="{0D2A0C6F-328C-44C6-8464-95758F666397}" destId="{D8999FBC-DC31-4800-9088-EBC3E054D081}" srcOrd="3" destOrd="0" presId="urn:microsoft.com/office/officeart/2005/8/layout/radial5"/>
    <dgm:cxn modelId="{FEE14D96-2A18-4D9C-8A4F-DE2A93D6C43E}" type="presParOf" srcId="{D8999FBC-DC31-4800-9088-EBC3E054D081}" destId="{351ED64E-CB3A-450B-8B1E-9A65A467493E}" srcOrd="0" destOrd="0" presId="urn:microsoft.com/office/officeart/2005/8/layout/radial5"/>
    <dgm:cxn modelId="{AE88ABFF-E972-48E3-8F8E-7E09872E41B6}" type="presParOf" srcId="{0D2A0C6F-328C-44C6-8464-95758F666397}" destId="{C1737A35-E50E-42D2-85A4-EC432AE3BBB2}" srcOrd="4" destOrd="0" presId="urn:microsoft.com/office/officeart/2005/8/layout/radial5"/>
    <dgm:cxn modelId="{3A4D3AF6-E073-41C0-8379-5F54644ECC77}" type="presParOf" srcId="{0D2A0C6F-328C-44C6-8464-95758F666397}" destId="{DBAB7826-BABA-4208-85C4-5355E759B783}" srcOrd="5" destOrd="0" presId="urn:microsoft.com/office/officeart/2005/8/layout/radial5"/>
    <dgm:cxn modelId="{663E3A44-7854-4F7D-A46A-8CCDC5DB454B}" type="presParOf" srcId="{DBAB7826-BABA-4208-85C4-5355E759B783}" destId="{45D0B8CD-125F-46D4-8350-0CE2F9C68417}" srcOrd="0" destOrd="0" presId="urn:microsoft.com/office/officeart/2005/8/layout/radial5"/>
    <dgm:cxn modelId="{6065254A-1C38-40BD-9C9B-F92117307099}" type="presParOf" srcId="{0D2A0C6F-328C-44C6-8464-95758F666397}" destId="{77753F4B-392D-456D-A7F8-D44365191B78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CCCA23-5680-485C-AAF8-8826A389E1DA}">
      <dsp:nvSpPr>
        <dsp:cNvPr id="0" name=""/>
        <dsp:cNvSpPr/>
      </dsp:nvSpPr>
      <dsp:spPr>
        <a:xfrm>
          <a:off x="-5161274" y="-790597"/>
          <a:ext cx="6146298" cy="6146298"/>
        </a:xfrm>
        <a:prstGeom prst="blockArc">
          <a:avLst>
            <a:gd name="adj1" fmla="val 18900000"/>
            <a:gd name="adj2" fmla="val 2700000"/>
            <a:gd name="adj3" fmla="val 351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7B94D0-EAAD-4DDC-BE20-1CBD7F83CA55}">
      <dsp:nvSpPr>
        <dsp:cNvPr id="0" name=""/>
        <dsp:cNvSpPr/>
      </dsp:nvSpPr>
      <dsp:spPr>
        <a:xfrm>
          <a:off x="430843" y="285227"/>
          <a:ext cx="7735655" cy="570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08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1. CIJENA KAO ELEMENT MARKETINŠKOG SPLETA</a:t>
          </a:r>
          <a:endParaRPr lang="hr-HR" sz="1900" kern="1200" dirty="0"/>
        </a:p>
      </dsp:txBody>
      <dsp:txXfrm>
        <a:off x="430843" y="285227"/>
        <a:ext cx="7735655" cy="570820"/>
      </dsp:txXfrm>
    </dsp:sp>
    <dsp:sp modelId="{8BF6FB4D-092C-4DB2-B4B0-573BCDCCA393}">
      <dsp:nvSpPr>
        <dsp:cNvPr id="0" name=""/>
        <dsp:cNvSpPr/>
      </dsp:nvSpPr>
      <dsp:spPr>
        <a:xfrm>
          <a:off x="74080" y="213875"/>
          <a:ext cx="713525" cy="7135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5B79D9B-FC1D-4893-A268-21A894C319B5}">
      <dsp:nvSpPr>
        <dsp:cNvPr id="0" name=""/>
        <dsp:cNvSpPr/>
      </dsp:nvSpPr>
      <dsp:spPr>
        <a:xfrm>
          <a:off x="839876" y="1141184"/>
          <a:ext cx="7326622" cy="570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08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2. POLITIKA CIJENA</a:t>
          </a:r>
          <a:endParaRPr lang="hr-HR" sz="1900" kern="1200" dirty="0"/>
        </a:p>
      </dsp:txBody>
      <dsp:txXfrm>
        <a:off x="839876" y="1141184"/>
        <a:ext cx="7326622" cy="570820"/>
      </dsp:txXfrm>
    </dsp:sp>
    <dsp:sp modelId="{57B68C68-5B26-44EB-895F-FD2B2CBBD7E1}">
      <dsp:nvSpPr>
        <dsp:cNvPr id="0" name=""/>
        <dsp:cNvSpPr/>
      </dsp:nvSpPr>
      <dsp:spPr>
        <a:xfrm>
          <a:off x="483113" y="1069831"/>
          <a:ext cx="713525" cy="7135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0E3630B-C155-4608-AFCA-4AD38D62BA20}">
      <dsp:nvSpPr>
        <dsp:cNvPr id="0" name=""/>
        <dsp:cNvSpPr/>
      </dsp:nvSpPr>
      <dsp:spPr>
        <a:xfrm>
          <a:off x="965416" y="1997141"/>
          <a:ext cx="7201082" cy="570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08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3. STRATEGIJE VEZANE ZA ODREĐIVANJE CIJENE NOVOG PROIZVODA</a:t>
          </a:r>
          <a:endParaRPr lang="hr-HR" sz="1900" kern="1200" dirty="0"/>
        </a:p>
      </dsp:txBody>
      <dsp:txXfrm>
        <a:off x="965416" y="1997141"/>
        <a:ext cx="7201082" cy="570820"/>
      </dsp:txXfrm>
    </dsp:sp>
    <dsp:sp modelId="{C5201E0A-7991-4CB3-97C9-0833AAEB17DB}">
      <dsp:nvSpPr>
        <dsp:cNvPr id="0" name=""/>
        <dsp:cNvSpPr/>
      </dsp:nvSpPr>
      <dsp:spPr>
        <a:xfrm>
          <a:off x="608653" y="1925788"/>
          <a:ext cx="713525" cy="7135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C5F874F-01BD-4349-AF5A-8413505CD5B1}">
      <dsp:nvSpPr>
        <dsp:cNvPr id="0" name=""/>
        <dsp:cNvSpPr/>
      </dsp:nvSpPr>
      <dsp:spPr>
        <a:xfrm>
          <a:off x="839876" y="2853098"/>
          <a:ext cx="7326622" cy="570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08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4. STRATEGIJE ZA PRILAGOĐAVANJE CIJENA</a:t>
          </a:r>
          <a:endParaRPr lang="hr-HR" sz="1900" kern="1200" dirty="0"/>
        </a:p>
      </dsp:txBody>
      <dsp:txXfrm>
        <a:off x="839876" y="2853098"/>
        <a:ext cx="7326622" cy="570820"/>
      </dsp:txXfrm>
    </dsp:sp>
    <dsp:sp modelId="{565EDB65-4784-4D85-B6FE-0AAB1D7702FD}">
      <dsp:nvSpPr>
        <dsp:cNvPr id="0" name=""/>
        <dsp:cNvSpPr/>
      </dsp:nvSpPr>
      <dsp:spPr>
        <a:xfrm>
          <a:off x="483113" y="2781745"/>
          <a:ext cx="713525" cy="7135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098C5927-F963-48D4-9DEE-24AF60E447AE}">
      <dsp:nvSpPr>
        <dsp:cNvPr id="0" name=""/>
        <dsp:cNvSpPr/>
      </dsp:nvSpPr>
      <dsp:spPr>
        <a:xfrm>
          <a:off x="430843" y="3709054"/>
          <a:ext cx="7735655" cy="57082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3089" tIns="48260" rIns="48260" bIns="4826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900" kern="1200" dirty="0" smtClean="0"/>
            <a:t>4. MOTIVIRANJE ŽELJENOG PONAŠANJA CIJENOM</a:t>
          </a:r>
          <a:endParaRPr lang="hr-HR" sz="1900" kern="1200" dirty="0"/>
        </a:p>
      </dsp:txBody>
      <dsp:txXfrm>
        <a:off x="430843" y="3709054"/>
        <a:ext cx="7735655" cy="570820"/>
      </dsp:txXfrm>
    </dsp:sp>
    <dsp:sp modelId="{8A318458-8181-47C7-A943-EE22255FEE2F}">
      <dsp:nvSpPr>
        <dsp:cNvPr id="0" name=""/>
        <dsp:cNvSpPr/>
      </dsp:nvSpPr>
      <dsp:spPr>
        <a:xfrm>
          <a:off x="74080" y="3637702"/>
          <a:ext cx="713525" cy="713525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DD8F0F-0366-4D20-9490-F50E325BCD4B}">
      <dsp:nvSpPr>
        <dsp:cNvPr id="0" name=""/>
        <dsp:cNvSpPr/>
      </dsp:nvSpPr>
      <dsp:spPr>
        <a:xfrm>
          <a:off x="4018" y="154765"/>
          <a:ext cx="2055390" cy="987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CIJENE ZA SEGMENTE KUPACA</a:t>
          </a:r>
          <a:endParaRPr lang="hr-HR" sz="2100" kern="1200" dirty="0"/>
        </a:p>
      </dsp:txBody>
      <dsp:txXfrm>
        <a:off x="4018" y="154765"/>
        <a:ext cx="2055390" cy="987525"/>
      </dsp:txXfrm>
    </dsp:sp>
    <dsp:sp modelId="{B660AE5F-E0F0-4B5D-8EB9-ECCD6FFB9D97}">
      <dsp:nvSpPr>
        <dsp:cNvPr id="0" name=""/>
        <dsp:cNvSpPr/>
      </dsp:nvSpPr>
      <dsp:spPr>
        <a:xfrm>
          <a:off x="2059409" y="77615"/>
          <a:ext cx="411078" cy="114182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D201D-566C-4053-A8FC-D616E66A9018}">
      <dsp:nvSpPr>
        <dsp:cNvPr id="0" name=""/>
        <dsp:cNvSpPr/>
      </dsp:nvSpPr>
      <dsp:spPr>
        <a:xfrm>
          <a:off x="2634918" y="77615"/>
          <a:ext cx="5590663" cy="1141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Izdvajaju se cjenovno osjetljivi potrošači</a:t>
          </a: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Oni dobivaju niže cijene za iste proizvode</a:t>
          </a: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Npr. prijevoz (učenici, studenti, umirovljenici)</a:t>
          </a:r>
          <a:endParaRPr lang="hr-HR" sz="2100" kern="1200" dirty="0"/>
        </a:p>
      </dsp:txBody>
      <dsp:txXfrm>
        <a:off x="2634918" y="77615"/>
        <a:ext cx="5590663" cy="1141825"/>
      </dsp:txXfrm>
    </dsp:sp>
    <dsp:sp modelId="{99BC44B7-7648-4EBC-B8C9-1263C53A97B2}">
      <dsp:nvSpPr>
        <dsp:cNvPr id="0" name=""/>
        <dsp:cNvSpPr/>
      </dsp:nvSpPr>
      <dsp:spPr>
        <a:xfrm>
          <a:off x="4018" y="1356761"/>
          <a:ext cx="2055390" cy="9875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CIJENE PREMA MODELU PROIZVODA</a:t>
          </a:r>
          <a:endParaRPr lang="hr-HR" sz="2100" kern="1200" dirty="0"/>
        </a:p>
      </dsp:txBody>
      <dsp:txXfrm>
        <a:off x="4018" y="1356761"/>
        <a:ext cx="2055390" cy="987525"/>
      </dsp:txXfrm>
    </dsp:sp>
    <dsp:sp modelId="{438D4B42-1B2D-4DC8-8E88-475A250B7414}">
      <dsp:nvSpPr>
        <dsp:cNvPr id="0" name=""/>
        <dsp:cNvSpPr/>
      </dsp:nvSpPr>
      <dsp:spPr>
        <a:xfrm>
          <a:off x="2059409" y="1295041"/>
          <a:ext cx="411078" cy="1110965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D0E820-4FFB-4171-812C-B3ED8A8E7708}">
      <dsp:nvSpPr>
        <dsp:cNvPr id="0" name=""/>
        <dsp:cNvSpPr/>
      </dsp:nvSpPr>
      <dsp:spPr>
        <a:xfrm>
          <a:off x="2634918" y="1295041"/>
          <a:ext cx="5590663" cy="11109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Određivanje različitih cijena za različite proizvode</a:t>
          </a: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Npr. „</a:t>
          </a:r>
          <a:r>
            <a:rPr lang="hr-HR" sz="2100" kern="1200" dirty="0" err="1" smtClean="0"/>
            <a:t>limited</a:t>
          </a:r>
          <a:r>
            <a:rPr lang="hr-HR" sz="2100" kern="1200" dirty="0" smtClean="0"/>
            <a:t> </a:t>
          </a:r>
          <a:r>
            <a:rPr lang="hr-HR" sz="2100" kern="1200" dirty="0" err="1" smtClean="0"/>
            <a:t>edition</a:t>
          </a:r>
          <a:r>
            <a:rPr lang="hr-HR" sz="2100" kern="1200" dirty="0" smtClean="0"/>
            <a:t>” </a:t>
          </a:r>
          <a:endParaRPr lang="hr-HR" sz="2100" kern="1200" dirty="0"/>
        </a:p>
      </dsp:txBody>
      <dsp:txXfrm>
        <a:off x="2634918" y="1295041"/>
        <a:ext cx="5590663" cy="1110965"/>
      </dsp:txXfrm>
    </dsp:sp>
    <dsp:sp modelId="{34299C73-543C-467C-ACBF-9749046A33F0}">
      <dsp:nvSpPr>
        <dsp:cNvPr id="0" name=""/>
        <dsp:cNvSpPr/>
      </dsp:nvSpPr>
      <dsp:spPr>
        <a:xfrm>
          <a:off x="4018" y="2821474"/>
          <a:ext cx="2055390" cy="701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CIJENE PREMA LOKACIJI</a:t>
          </a:r>
          <a:endParaRPr lang="hr-HR" sz="2100" kern="1200" dirty="0"/>
        </a:p>
      </dsp:txBody>
      <dsp:txXfrm>
        <a:off x="4018" y="2821474"/>
        <a:ext cx="2055390" cy="701662"/>
      </dsp:txXfrm>
    </dsp:sp>
    <dsp:sp modelId="{46926139-8401-4FE3-940D-B514C046758B}">
      <dsp:nvSpPr>
        <dsp:cNvPr id="0" name=""/>
        <dsp:cNvSpPr/>
      </dsp:nvSpPr>
      <dsp:spPr>
        <a:xfrm>
          <a:off x="2059409" y="2481606"/>
          <a:ext cx="411078" cy="1381398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D019F9-04A2-42B0-A88B-79775F354729}">
      <dsp:nvSpPr>
        <dsp:cNvPr id="0" name=""/>
        <dsp:cNvSpPr/>
      </dsp:nvSpPr>
      <dsp:spPr>
        <a:xfrm>
          <a:off x="2634918" y="2481606"/>
          <a:ext cx="5590663" cy="13813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Proizvodi na različitim lokacija imaju različitu cijenu koju potrošači prihvaćaju</a:t>
          </a: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Npr. cijene napitaka imaju različitu cijenu ovisno o mjestu prodaje</a:t>
          </a:r>
          <a:endParaRPr lang="hr-HR" sz="2100" kern="1200" dirty="0"/>
        </a:p>
      </dsp:txBody>
      <dsp:txXfrm>
        <a:off x="2634918" y="2481606"/>
        <a:ext cx="5590663" cy="1381398"/>
      </dsp:txXfrm>
    </dsp:sp>
    <dsp:sp modelId="{C5828E6B-621D-4A6A-AE53-7B3258E5EA56}">
      <dsp:nvSpPr>
        <dsp:cNvPr id="0" name=""/>
        <dsp:cNvSpPr/>
      </dsp:nvSpPr>
      <dsp:spPr>
        <a:xfrm>
          <a:off x="4018" y="4135947"/>
          <a:ext cx="2055390" cy="701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53340" rIns="149352" bIns="53340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CIENE PREMA VREMENU</a:t>
          </a:r>
          <a:endParaRPr lang="hr-HR" sz="2100" kern="1200" dirty="0"/>
        </a:p>
      </dsp:txBody>
      <dsp:txXfrm>
        <a:off x="4018" y="4135947"/>
        <a:ext cx="2055390" cy="701662"/>
      </dsp:txXfrm>
    </dsp:sp>
    <dsp:sp modelId="{F0A8ED45-2021-4E84-9F76-25E5BC7E61B7}">
      <dsp:nvSpPr>
        <dsp:cNvPr id="0" name=""/>
        <dsp:cNvSpPr/>
      </dsp:nvSpPr>
      <dsp:spPr>
        <a:xfrm>
          <a:off x="2059409" y="3938604"/>
          <a:ext cx="411078" cy="1096347"/>
        </a:xfrm>
        <a:prstGeom prst="leftBrace">
          <a:avLst>
            <a:gd name="adj1" fmla="val 35000"/>
            <a:gd name="adj2" fmla="val 50000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7D67E5-B0E6-4B4D-B5E2-8A45BCB4F44E}">
      <dsp:nvSpPr>
        <dsp:cNvPr id="0" name=""/>
        <dsp:cNvSpPr/>
      </dsp:nvSpPr>
      <dsp:spPr>
        <a:xfrm>
          <a:off x="2634918" y="3938604"/>
          <a:ext cx="5590663" cy="109634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Cijena se može formirati prema sezoni, mjesecu danu satu</a:t>
          </a:r>
          <a:endParaRPr lang="hr-H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2100" kern="1200" dirty="0" smtClean="0"/>
            <a:t>Nastoje se privući novi kupci</a:t>
          </a:r>
          <a:endParaRPr lang="hr-HR" sz="2100" kern="1200" dirty="0"/>
        </a:p>
      </dsp:txBody>
      <dsp:txXfrm>
        <a:off x="2634918" y="3938604"/>
        <a:ext cx="5590663" cy="10963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B74382-5A43-47AE-BF71-4779004061E0}">
      <dsp:nvSpPr>
        <dsp:cNvPr id="0" name=""/>
        <dsp:cNvSpPr/>
      </dsp:nvSpPr>
      <dsp:spPr>
        <a:xfrm>
          <a:off x="1512186" y="203220"/>
          <a:ext cx="4247322" cy="4247322"/>
        </a:xfrm>
        <a:prstGeom prst="pie">
          <a:avLst>
            <a:gd name="adj1" fmla="val 16200000"/>
            <a:gd name="adj2" fmla="val 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CIJENA</a:t>
          </a:r>
          <a:endParaRPr lang="hr-HR" sz="2100" kern="1200" dirty="0"/>
        </a:p>
      </dsp:txBody>
      <dsp:txXfrm>
        <a:off x="3684388" y="988974"/>
        <a:ext cx="1567464" cy="1264084"/>
      </dsp:txXfrm>
    </dsp:sp>
    <dsp:sp modelId="{20941C8B-7889-4797-B86F-052BA72AE067}">
      <dsp:nvSpPr>
        <dsp:cNvPr id="0" name=""/>
        <dsp:cNvSpPr/>
      </dsp:nvSpPr>
      <dsp:spPr>
        <a:xfrm>
          <a:off x="1152129" y="447835"/>
          <a:ext cx="4247322" cy="4247322"/>
        </a:xfrm>
        <a:prstGeom prst="pie">
          <a:avLst>
            <a:gd name="adj1" fmla="val 0"/>
            <a:gd name="adj2" fmla="val 54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DISTRIBUCIJA</a:t>
          </a:r>
          <a:endParaRPr lang="hr-HR" sz="2100" kern="1200" dirty="0"/>
        </a:p>
      </dsp:txBody>
      <dsp:txXfrm>
        <a:off x="3351635" y="2647341"/>
        <a:ext cx="1567464" cy="1264084"/>
      </dsp:txXfrm>
    </dsp:sp>
    <dsp:sp modelId="{1737F0D4-49EC-4014-84A0-C91A3E8F0B29}">
      <dsp:nvSpPr>
        <dsp:cNvPr id="0" name=""/>
        <dsp:cNvSpPr/>
      </dsp:nvSpPr>
      <dsp:spPr>
        <a:xfrm>
          <a:off x="1183049" y="447835"/>
          <a:ext cx="4247322" cy="4247322"/>
        </a:xfrm>
        <a:prstGeom prst="pie">
          <a:avLst>
            <a:gd name="adj1" fmla="val 5400000"/>
            <a:gd name="adj2" fmla="val 108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PROMOCIJA</a:t>
          </a:r>
          <a:endParaRPr lang="hr-HR" sz="2100" kern="1200" dirty="0"/>
        </a:p>
      </dsp:txBody>
      <dsp:txXfrm>
        <a:off x="1663401" y="2647341"/>
        <a:ext cx="1567464" cy="1264084"/>
      </dsp:txXfrm>
    </dsp:sp>
    <dsp:sp modelId="{85F6A9C4-7CF2-4B55-B85A-E754F287D019}">
      <dsp:nvSpPr>
        <dsp:cNvPr id="0" name=""/>
        <dsp:cNvSpPr/>
      </dsp:nvSpPr>
      <dsp:spPr>
        <a:xfrm>
          <a:off x="1183049" y="447835"/>
          <a:ext cx="4247322" cy="4247322"/>
        </a:xfrm>
        <a:prstGeom prst="pie">
          <a:avLst>
            <a:gd name="adj1" fmla="val 10800000"/>
            <a:gd name="adj2" fmla="val 16200000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100" kern="1200" dirty="0" smtClean="0"/>
            <a:t>PROIZVOD</a:t>
          </a:r>
          <a:endParaRPr lang="hr-HR" sz="2100" kern="1200" dirty="0"/>
        </a:p>
      </dsp:txBody>
      <dsp:txXfrm>
        <a:off x="1663401" y="1231567"/>
        <a:ext cx="1567464" cy="1264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9E0BE7-DA41-4212-9B42-87C2701975E8}">
      <dsp:nvSpPr>
        <dsp:cNvPr id="0" name=""/>
        <dsp:cNvSpPr/>
      </dsp:nvSpPr>
      <dsp:spPr>
        <a:xfrm>
          <a:off x="709723" y="620"/>
          <a:ext cx="1798958" cy="179895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03" tIns="15240" rIns="99003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/>
            <a:t>NAJAMNINA</a:t>
          </a:r>
          <a:endParaRPr lang="hr-HR" sz="1200" b="1" kern="1200" dirty="0"/>
        </a:p>
      </dsp:txBody>
      <dsp:txXfrm>
        <a:off x="973174" y="264071"/>
        <a:ext cx="1272056" cy="1272056"/>
      </dsp:txXfrm>
    </dsp:sp>
    <dsp:sp modelId="{F8B17B97-CBB6-4D20-B671-77D026E7751C}">
      <dsp:nvSpPr>
        <dsp:cNvPr id="0" name=""/>
        <dsp:cNvSpPr/>
      </dsp:nvSpPr>
      <dsp:spPr>
        <a:xfrm>
          <a:off x="2142576" y="0"/>
          <a:ext cx="1798958" cy="179895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03" tIns="15240" rIns="99003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/>
            <a:t>VOZARINA</a:t>
          </a:r>
          <a:endParaRPr lang="hr-HR" sz="1200" b="1" kern="1200" dirty="0"/>
        </a:p>
      </dsp:txBody>
      <dsp:txXfrm>
        <a:off x="2406027" y="263451"/>
        <a:ext cx="1272056" cy="1272056"/>
      </dsp:txXfrm>
    </dsp:sp>
    <dsp:sp modelId="{4BB58637-722D-4F34-AC02-74A65CA301A4}">
      <dsp:nvSpPr>
        <dsp:cNvPr id="0" name=""/>
        <dsp:cNvSpPr/>
      </dsp:nvSpPr>
      <dsp:spPr>
        <a:xfrm>
          <a:off x="3588057" y="620"/>
          <a:ext cx="1798958" cy="179895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03" tIns="15240" rIns="99003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/>
            <a:t>KAMATA</a:t>
          </a:r>
          <a:endParaRPr lang="hr-HR" sz="1200" b="1" kern="1200" dirty="0"/>
        </a:p>
      </dsp:txBody>
      <dsp:txXfrm>
        <a:off x="3851508" y="264071"/>
        <a:ext cx="1272056" cy="1272056"/>
      </dsp:txXfrm>
    </dsp:sp>
    <dsp:sp modelId="{4D1E9516-65AF-4AA1-8C98-95E11A4FB83F}">
      <dsp:nvSpPr>
        <dsp:cNvPr id="0" name=""/>
        <dsp:cNvSpPr/>
      </dsp:nvSpPr>
      <dsp:spPr>
        <a:xfrm>
          <a:off x="5027224" y="620"/>
          <a:ext cx="1798958" cy="179895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03" tIns="15240" rIns="99003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/>
            <a:t>PLAĆA</a:t>
          </a:r>
          <a:endParaRPr lang="hr-HR" sz="1200" b="1" kern="1200" dirty="0"/>
        </a:p>
      </dsp:txBody>
      <dsp:txXfrm>
        <a:off x="5290675" y="264071"/>
        <a:ext cx="1272056" cy="1272056"/>
      </dsp:txXfrm>
    </dsp:sp>
    <dsp:sp modelId="{48965708-27D5-468A-BD8A-8997E38E17AF}">
      <dsp:nvSpPr>
        <dsp:cNvPr id="0" name=""/>
        <dsp:cNvSpPr/>
      </dsp:nvSpPr>
      <dsp:spPr>
        <a:xfrm>
          <a:off x="6466391" y="620"/>
          <a:ext cx="1798958" cy="1798958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9003" tIns="15240" rIns="99003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b="1" kern="1200" dirty="0" smtClean="0"/>
            <a:t>ČLANARINA</a:t>
          </a:r>
          <a:endParaRPr lang="hr-HR" sz="1200" b="1" kern="1200" dirty="0"/>
        </a:p>
      </dsp:txBody>
      <dsp:txXfrm>
        <a:off x="6729842" y="264071"/>
        <a:ext cx="1272056" cy="127205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B2E3F6-1D2F-4712-BFEC-97E6FF23851D}">
      <dsp:nvSpPr>
        <dsp:cNvPr id="0" name=""/>
        <dsp:cNvSpPr/>
      </dsp:nvSpPr>
      <dsp:spPr>
        <a:xfrm>
          <a:off x="4114799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629"/>
              </a:lnTo>
              <a:lnTo>
                <a:pt x="2911251" y="252629"/>
              </a:lnTo>
              <a:lnTo>
                <a:pt x="2911251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750450-4A8B-4E67-9A52-C1B05E5A0184}">
      <dsp:nvSpPr>
        <dsp:cNvPr id="0" name=""/>
        <dsp:cNvSpPr/>
      </dsp:nvSpPr>
      <dsp:spPr>
        <a:xfrm>
          <a:off x="4069079" y="2010352"/>
          <a:ext cx="91440" cy="50525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35C18-EF3E-4DF4-B9AC-1E1952F03266}">
      <dsp:nvSpPr>
        <dsp:cNvPr id="0" name=""/>
        <dsp:cNvSpPr/>
      </dsp:nvSpPr>
      <dsp:spPr>
        <a:xfrm>
          <a:off x="1203548" y="2010352"/>
          <a:ext cx="2911251" cy="505258"/>
        </a:xfrm>
        <a:custGeom>
          <a:avLst/>
          <a:gdLst/>
          <a:ahLst/>
          <a:cxnLst/>
          <a:rect l="0" t="0" r="0" b="0"/>
          <a:pathLst>
            <a:path>
              <a:moveTo>
                <a:pt x="2911251" y="0"/>
              </a:moveTo>
              <a:lnTo>
                <a:pt x="2911251" y="252629"/>
              </a:lnTo>
              <a:lnTo>
                <a:pt x="0" y="252629"/>
              </a:lnTo>
              <a:lnTo>
                <a:pt x="0" y="50525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9B6C8D-7864-4B70-92F3-877539DCE953}">
      <dsp:nvSpPr>
        <dsp:cNvPr id="0" name=""/>
        <dsp:cNvSpPr/>
      </dsp:nvSpPr>
      <dsp:spPr>
        <a:xfrm>
          <a:off x="2911803" y="807355"/>
          <a:ext cx="2405992" cy="120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METODE ODREĐIVANJA CIJENA</a:t>
          </a:r>
          <a:endParaRPr lang="hr-HR" sz="2700" kern="1200" dirty="0"/>
        </a:p>
      </dsp:txBody>
      <dsp:txXfrm>
        <a:off x="2911803" y="807355"/>
        <a:ext cx="2405992" cy="1202996"/>
      </dsp:txXfrm>
    </dsp:sp>
    <dsp:sp modelId="{55F98282-5F0F-4732-8F20-978CB4E2026E}">
      <dsp:nvSpPr>
        <dsp:cNvPr id="0" name=""/>
        <dsp:cNvSpPr/>
      </dsp:nvSpPr>
      <dsp:spPr>
        <a:xfrm>
          <a:off x="552" y="2515610"/>
          <a:ext cx="2405992" cy="120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TROŠKOVNO ORIJENTIRAN PRISTUP</a:t>
          </a:r>
          <a:endParaRPr lang="hr-HR" sz="2700" kern="1200" dirty="0"/>
        </a:p>
      </dsp:txBody>
      <dsp:txXfrm>
        <a:off x="552" y="2515610"/>
        <a:ext cx="2405992" cy="1202996"/>
      </dsp:txXfrm>
    </dsp:sp>
    <dsp:sp modelId="{9ACDBBC2-CFD4-436B-BC71-276D30BBC05D}">
      <dsp:nvSpPr>
        <dsp:cNvPr id="0" name=""/>
        <dsp:cNvSpPr/>
      </dsp:nvSpPr>
      <dsp:spPr>
        <a:xfrm>
          <a:off x="2911803" y="2515610"/>
          <a:ext cx="2405992" cy="120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VRIJEDNOSNO ORIJENTIRAN PRISTUP</a:t>
          </a:r>
          <a:endParaRPr lang="hr-HR" sz="2700" kern="1200" dirty="0"/>
        </a:p>
      </dsp:txBody>
      <dsp:txXfrm>
        <a:off x="2911803" y="2515610"/>
        <a:ext cx="2405992" cy="1202996"/>
      </dsp:txXfrm>
    </dsp:sp>
    <dsp:sp modelId="{41FE265B-B2CD-42F9-A301-6FCF1546395F}">
      <dsp:nvSpPr>
        <dsp:cNvPr id="0" name=""/>
        <dsp:cNvSpPr/>
      </dsp:nvSpPr>
      <dsp:spPr>
        <a:xfrm>
          <a:off x="5823054" y="2515610"/>
          <a:ext cx="2405992" cy="1202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/>
            <a:t>KONKURENTSKI ORIJENTIRAN PRISTUP</a:t>
          </a:r>
          <a:endParaRPr lang="hr-HR" sz="2700" kern="1200" dirty="0"/>
        </a:p>
      </dsp:txBody>
      <dsp:txXfrm>
        <a:off x="5823054" y="2515610"/>
        <a:ext cx="2405992" cy="12029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91541-39B3-41B0-B79C-48DCC4DE50BC}">
      <dsp:nvSpPr>
        <dsp:cNvPr id="0" name=""/>
        <dsp:cNvSpPr/>
      </dsp:nvSpPr>
      <dsp:spPr>
        <a:xfrm>
          <a:off x="4148" y="162100"/>
          <a:ext cx="1286158" cy="771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PROIZVOD</a:t>
          </a:r>
          <a:endParaRPr lang="hr-HR" sz="1700" kern="1200" dirty="0"/>
        </a:p>
      </dsp:txBody>
      <dsp:txXfrm>
        <a:off x="26750" y="184702"/>
        <a:ext cx="1240954" cy="726491"/>
      </dsp:txXfrm>
    </dsp:sp>
    <dsp:sp modelId="{C07F6C23-77D1-49F4-A604-526F60CBAD34}">
      <dsp:nvSpPr>
        <dsp:cNvPr id="0" name=""/>
        <dsp:cNvSpPr/>
      </dsp:nvSpPr>
      <dsp:spPr>
        <a:xfrm>
          <a:off x="1418923" y="388464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1418923" y="452257"/>
        <a:ext cx="190866" cy="191381"/>
      </dsp:txXfrm>
    </dsp:sp>
    <dsp:sp modelId="{BEF4B10B-BF76-4168-AB4A-238A3811572F}">
      <dsp:nvSpPr>
        <dsp:cNvPr id="0" name=""/>
        <dsp:cNvSpPr/>
      </dsp:nvSpPr>
      <dsp:spPr>
        <a:xfrm>
          <a:off x="1804770" y="162100"/>
          <a:ext cx="1286158" cy="771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TROŠAK</a:t>
          </a:r>
          <a:endParaRPr lang="hr-HR" sz="1700" kern="1200" dirty="0"/>
        </a:p>
      </dsp:txBody>
      <dsp:txXfrm>
        <a:off x="1827372" y="184702"/>
        <a:ext cx="1240954" cy="726491"/>
      </dsp:txXfrm>
    </dsp:sp>
    <dsp:sp modelId="{B715782A-2F55-4E6F-8D57-D7DB4B970C51}">
      <dsp:nvSpPr>
        <dsp:cNvPr id="0" name=""/>
        <dsp:cNvSpPr/>
      </dsp:nvSpPr>
      <dsp:spPr>
        <a:xfrm>
          <a:off x="3219545" y="388464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3219545" y="452257"/>
        <a:ext cx="190866" cy="191381"/>
      </dsp:txXfrm>
    </dsp:sp>
    <dsp:sp modelId="{BC0AF6D2-57F2-4B9E-9C5C-4D55F187A14E}">
      <dsp:nvSpPr>
        <dsp:cNvPr id="0" name=""/>
        <dsp:cNvSpPr/>
      </dsp:nvSpPr>
      <dsp:spPr>
        <a:xfrm>
          <a:off x="3605392" y="162100"/>
          <a:ext cx="1286158" cy="771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CIJENA</a:t>
          </a:r>
          <a:endParaRPr lang="hr-HR" sz="1700" kern="1200" dirty="0"/>
        </a:p>
      </dsp:txBody>
      <dsp:txXfrm>
        <a:off x="3627994" y="184702"/>
        <a:ext cx="1240954" cy="726491"/>
      </dsp:txXfrm>
    </dsp:sp>
    <dsp:sp modelId="{DEEC7158-BFB9-44D1-9F0C-1CEDA569522B}">
      <dsp:nvSpPr>
        <dsp:cNvPr id="0" name=""/>
        <dsp:cNvSpPr/>
      </dsp:nvSpPr>
      <dsp:spPr>
        <a:xfrm>
          <a:off x="5020167" y="388464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5020167" y="452257"/>
        <a:ext cx="190866" cy="191381"/>
      </dsp:txXfrm>
    </dsp:sp>
    <dsp:sp modelId="{DA4BBF20-B050-4A50-B761-1AD3CA5FADED}">
      <dsp:nvSpPr>
        <dsp:cNvPr id="0" name=""/>
        <dsp:cNvSpPr/>
      </dsp:nvSpPr>
      <dsp:spPr>
        <a:xfrm>
          <a:off x="5406014" y="162100"/>
          <a:ext cx="1286158" cy="771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VRIJEDNOST</a:t>
          </a:r>
          <a:endParaRPr lang="hr-HR" sz="1700" kern="1200" dirty="0"/>
        </a:p>
      </dsp:txBody>
      <dsp:txXfrm>
        <a:off x="5428616" y="184702"/>
        <a:ext cx="1240954" cy="726491"/>
      </dsp:txXfrm>
    </dsp:sp>
    <dsp:sp modelId="{B5CF93F7-2A8E-40FD-9D82-3450DB9167AA}">
      <dsp:nvSpPr>
        <dsp:cNvPr id="0" name=""/>
        <dsp:cNvSpPr/>
      </dsp:nvSpPr>
      <dsp:spPr>
        <a:xfrm>
          <a:off x="6820789" y="388464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6820789" y="452257"/>
        <a:ext cx="190866" cy="191381"/>
      </dsp:txXfrm>
    </dsp:sp>
    <dsp:sp modelId="{19A1C3A3-6207-4AF5-AB0D-C8D7670B8762}">
      <dsp:nvSpPr>
        <dsp:cNvPr id="0" name=""/>
        <dsp:cNvSpPr/>
      </dsp:nvSpPr>
      <dsp:spPr>
        <a:xfrm>
          <a:off x="7206636" y="162100"/>
          <a:ext cx="1286158" cy="771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KUPCI</a:t>
          </a:r>
          <a:endParaRPr lang="hr-HR" sz="1700" kern="1200" dirty="0"/>
        </a:p>
      </dsp:txBody>
      <dsp:txXfrm>
        <a:off x="7229238" y="184702"/>
        <a:ext cx="1240954" cy="72649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291541-39B3-41B0-B79C-48DCC4DE50BC}">
      <dsp:nvSpPr>
        <dsp:cNvPr id="0" name=""/>
        <dsp:cNvSpPr/>
      </dsp:nvSpPr>
      <dsp:spPr>
        <a:xfrm>
          <a:off x="4148" y="162100"/>
          <a:ext cx="1286158" cy="771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KUPCI</a:t>
          </a:r>
          <a:endParaRPr lang="hr-HR" sz="1700" kern="1200" dirty="0"/>
        </a:p>
      </dsp:txBody>
      <dsp:txXfrm>
        <a:off x="26750" y="184702"/>
        <a:ext cx="1240954" cy="726491"/>
      </dsp:txXfrm>
    </dsp:sp>
    <dsp:sp modelId="{C07F6C23-77D1-49F4-A604-526F60CBAD34}">
      <dsp:nvSpPr>
        <dsp:cNvPr id="0" name=""/>
        <dsp:cNvSpPr/>
      </dsp:nvSpPr>
      <dsp:spPr>
        <a:xfrm>
          <a:off x="1418923" y="388464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1418923" y="452257"/>
        <a:ext cx="190866" cy="191381"/>
      </dsp:txXfrm>
    </dsp:sp>
    <dsp:sp modelId="{B31D1D35-AF1E-4A7F-89AE-E4801B8B20F3}">
      <dsp:nvSpPr>
        <dsp:cNvPr id="0" name=""/>
        <dsp:cNvSpPr/>
      </dsp:nvSpPr>
      <dsp:spPr>
        <a:xfrm>
          <a:off x="1804770" y="162100"/>
          <a:ext cx="1286158" cy="771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VRIJEDNOST</a:t>
          </a:r>
          <a:endParaRPr lang="hr-HR" sz="1700" kern="1200" dirty="0"/>
        </a:p>
      </dsp:txBody>
      <dsp:txXfrm>
        <a:off x="1827372" y="184702"/>
        <a:ext cx="1240954" cy="726491"/>
      </dsp:txXfrm>
    </dsp:sp>
    <dsp:sp modelId="{011584AF-1ABD-4267-8689-7F65E352ACB6}">
      <dsp:nvSpPr>
        <dsp:cNvPr id="0" name=""/>
        <dsp:cNvSpPr/>
      </dsp:nvSpPr>
      <dsp:spPr>
        <a:xfrm>
          <a:off x="3219545" y="388464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3219545" y="452257"/>
        <a:ext cx="190866" cy="191381"/>
      </dsp:txXfrm>
    </dsp:sp>
    <dsp:sp modelId="{F80A1296-BBEE-43A2-8A4B-7EAE01EC07A2}">
      <dsp:nvSpPr>
        <dsp:cNvPr id="0" name=""/>
        <dsp:cNvSpPr/>
      </dsp:nvSpPr>
      <dsp:spPr>
        <a:xfrm>
          <a:off x="3605392" y="162100"/>
          <a:ext cx="1286158" cy="771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CIJENA</a:t>
          </a:r>
          <a:endParaRPr lang="hr-HR" sz="1700" kern="1200" dirty="0"/>
        </a:p>
      </dsp:txBody>
      <dsp:txXfrm>
        <a:off x="3627994" y="184702"/>
        <a:ext cx="1240954" cy="726491"/>
      </dsp:txXfrm>
    </dsp:sp>
    <dsp:sp modelId="{4C79769D-9BF2-44A5-94EF-2D4E782EEBA0}">
      <dsp:nvSpPr>
        <dsp:cNvPr id="0" name=""/>
        <dsp:cNvSpPr/>
      </dsp:nvSpPr>
      <dsp:spPr>
        <a:xfrm>
          <a:off x="5020167" y="388464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5020167" y="452257"/>
        <a:ext cx="190866" cy="191381"/>
      </dsp:txXfrm>
    </dsp:sp>
    <dsp:sp modelId="{155E2E2E-C1FE-437C-97A4-B0EE2EE4CA54}">
      <dsp:nvSpPr>
        <dsp:cNvPr id="0" name=""/>
        <dsp:cNvSpPr/>
      </dsp:nvSpPr>
      <dsp:spPr>
        <a:xfrm>
          <a:off x="5406014" y="162100"/>
          <a:ext cx="1286158" cy="771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TROŠAK</a:t>
          </a:r>
          <a:endParaRPr lang="hr-HR" sz="1700" kern="1200" dirty="0"/>
        </a:p>
      </dsp:txBody>
      <dsp:txXfrm>
        <a:off x="5428616" y="184702"/>
        <a:ext cx="1240954" cy="726491"/>
      </dsp:txXfrm>
    </dsp:sp>
    <dsp:sp modelId="{F0CCDA5E-295D-482A-A6A7-86D38FEE044D}">
      <dsp:nvSpPr>
        <dsp:cNvPr id="0" name=""/>
        <dsp:cNvSpPr/>
      </dsp:nvSpPr>
      <dsp:spPr>
        <a:xfrm>
          <a:off x="6820789" y="388464"/>
          <a:ext cx="272665" cy="31896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/>
        </a:p>
      </dsp:txBody>
      <dsp:txXfrm>
        <a:off x="6820789" y="452257"/>
        <a:ext cx="190866" cy="191381"/>
      </dsp:txXfrm>
    </dsp:sp>
    <dsp:sp modelId="{90B121AA-6FC0-4E45-B010-9D84CEA42183}">
      <dsp:nvSpPr>
        <dsp:cNvPr id="0" name=""/>
        <dsp:cNvSpPr/>
      </dsp:nvSpPr>
      <dsp:spPr>
        <a:xfrm>
          <a:off x="7206636" y="162100"/>
          <a:ext cx="1286158" cy="77169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PROIZVOD</a:t>
          </a:r>
          <a:endParaRPr lang="hr-HR" sz="1700" kern="1200" dirty="0"/>
        </a:p>
      </dsp:txBody>
      <dsp:txXfrm>
        <a:off x="7229238" y="184702"/>
        <a:ext cx="1240954" cy="7264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FE7D2C-932D-478F-B683-C347938A6E9E}">
      <dsp:nvSpPr>
        <dsp:cNvPr id="0" name=""/>
        <dsp:cNvSpPr/>
      </dsp:nvSpPr>
      <dsp:spPr>
        <a:xfrm>
          <a:off x="3048000" y="100888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132"/>
              </a:lnTo>
              <a:lnTo>
                <a:pt x="2156482" y="187132"/>
              </a:lnTo>
              <a:lnTo>
                <a:pt x="2156482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BF2A32-E21A-4CFA-8303-E1B39FBE9E7C}">
      <dsp:nvSpPr>
        <dsp:cNvPr id="0" name=""/>
        <dsp:cNvSpPr/>
      </dsp:nvSpPr>
      <dsp:spPr>
        <a:xfrm>
          <a:off x="3002280" y="1008887"/>
          <a:ext cx="91440" cy="3742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B7634-5885-4635-A373-E5E5862A6533}">
      <dsp:nvSpPr>
        <dsp:cNvPr id="0" name=""/>
        <dsp:cNvSpPr/>
      </dsp:nvSpPr>
      <dsp:spPr>
        <a:xfrm>
          <a:off x="891517" y="1008887"/>
          <a:ext cx="2156482" cy="374265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87132"/>
              </a:lnTo>
              <a:lnTo>
                <a:pt x="0" y="187132"/>
              </a:lnTo>
              <a:lnTo>
                <a:pt x="0" y="3742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3C9887-4E7C-469C-B200-8BF976FD2336}">
      <dsp:nvSpPr>
        <dsp:cNvPr id="0" name=""/>
        <dsp:cNvSpPr/>
      </dsp:nvSpPr>
      <dsp:spPr>
        <a:xfrm>
          <a:off x="2156891" y="117778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Vrste cijena</a:t>
          </a:r>
          <a:endParaRPr lang="hr-HR" sz="2600" kern="1200" dirty="0"/>
        </a:p>
      </dsp:txBody>
      <dsp:txXfrm>
        <a:off x="2156891" y="117778"/>
        <a:ext cx="1782216" cy="891108"/>
      </dsp:txXfrm>
    </dsp:sp>
    <dsp:sp modelId="{40F01023-9C33-49F0-9472-2F94E3E7146A}">
      <dsp:nvSpPr>
        <dsp:cNvPr id="0" name=""/>
        <dsp:cNvSpPr/>
      </dsp:nvSpPr>
      <dsp:spPr>
        <a:xfrm>
          <a:off x="409" y="138315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U razini konkurencije</a:t>
          </a:r>
          <a:endParaRPr lang="hr-HR" sz="2600" kern="1200" dirty="0"/>
        </a:p>
      </dsp:txBody>
      <dsp:txXfrm>
        <a:off x="409" y="1383152"/>
        <a:ext cx="1782216" cy="891108"/>
      </dsp:txXfrm>
    </dsp:sp>
    <dsp:sp modelId="{AA26FC33-715B-40DF-9A5B-270CDF3E8A1B}">
      <dsp:nvSpPr>
        <dsp:cNvPr id="0" name=""/>
        <dsp:cNvSpPr/>
      </dsp:nvSpPr>
      <dsp:spPr>
        <a:xfrm>
          <a:off x="2156891" y="138315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Ispod razine konkurencije</a:t>
          </a:r>
          <a:endParaRPr lang="hr-HR" sz="2600" kern="1200" dirty="0"/>
        </a:p>
      </dsp:txBody>
      <dsp:txXfrm>
        <a:off x="2156891" y="1383152"/>
        <a:ext cx="1782216" cy="891108"/>
      </dsp:txXfrm>
    </dsp:sp>
    <dsp:sp modelId="{ADE30D9F-098C-4C99-8F64-28FB6D4578D7}">
      <dsp:nvSpPr>
        <dsp:cNvPr id="0" name=""/>
        <dsp:cNvSpPr/>
      </dsp:nvSpPr>
      <dsp:spPr>
        <a:xfrm>
          <a:off x="4313373" y="1383152"/>
          <a:ext cx="1782216" cy="8911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Iznad razine konkurencije</a:t>
          </a:r>
          <a:endParaRPr lang="hr-HR" sz="2600" kern="1200" dirty="0"/>
        </a:p>
      </dsp:txBody>
      <dsp:txXfrm>
        <a:off x="4313373" y="1383152"/>
        <a:ext cx="1782216" cy="8911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002AF3-B98C-4610-8CA2-D20B28D410C0}">
      <dsp:nvSpPr>
        <dsp:cNvPr id="0" name=""/>
        <dsp:cNvSpPr/>
      </dsp:nvSpPr>
      <dsp:spPr>
        <a:xfrm>
          <a:off x="802433" y="1668264"/>
          <a:ext cx="6624733" cy="11894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/>
            <a:t>STRATEGIJE ZA ODREĐIVANJE CIJENE NOVIH PROIZVODA</a:t>
          </a:r>
          <a:endParaRPr lang="hr-HR" sz="3300" kern="1200" dirty="0"/>
        </a:p>
      </dsp:txBody>
      <dsp:txXfrm>
        <a:off x="860496" y="1726327"/>
        <a:ext cx="6508607" cy="1073308"/>
      </dsp:txXfrm>
    </dsp:sp>
    <dsp:sp modelId="{20D7FA39-5620-4350-BF56-EBF01D0B373E}">
      <dsp:nvSpPr>
        <dsp:cNvPr id="0" name=""/>
        <dsp:cNvSpPr/>
      </dsp:nvSpPr>
      <dsp:spPr>
        <a:xfrm rot="16200000">
          <a:off x="3988446" y="1234809"/>
          <a:ext cx="252707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>
        <a:off x="4026352" y="1353596"/>
        <a:ext cx="176895" cy="242645"/>
      </dsp:txXfrm>
    </dsp:sp>
    <dsp:sp modelId="{4D68044D-2DDE-468A-8203-7D913624B474}">
      <dsp:nvSpPr>
        <dsp:cNvPr id="0" name=""/>
        <dsp:cNvSpPr/>
      </dsp:nvSpPr>
      <dsp:spPr>
        <a:xfrm>
          <a:off x="2098571" y="2023"/>
          <a:ext cx="4032456" cy="118943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/>
            <a:t>STRATEGIJA POBIRANJA VRHNJA</a:t>
          </a:r>
          <a:endParaRPr lang="hr-HR" sz="3300" kern="1200" dirty="0"/>
        </a:p>
      </dsp:txBody>
      <dsp:txXfrm>
        <a:off x="2156634" y="60086"/>
        <a:ext cx="3916330" cy="1073308"/>
      </dsp:txXfrm>
    </dsp:sp>
    <dsp:sp modelId="{F1C8B149-BE89-4920-875D-F62C3482C5A2}">
      <dsp:nvSpPr>
        <dsp:cNvPr id="0" name=""/>
        <dsp:cNvSpPr/>
      </dsp:nvSpPr>
      <dsp:spPr>
        <a:xfrm rot="5400000">
          <a:off x="3988446" y="2886745"/>
          <a:ext cx="252707" cy="404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77375"/>
            <a:satOff val="3509"/>
            <a:lumOff val="2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700" kern="1200"/>
        </a:p>
      </dsp:txBody>
      <dsp:txXfrm>
        <a:off x="4026352" y="2929720"/>
        <a:ext cx="176895" cy="242645"/>
      </dsp:txXfrm>
    </dsp:sp>
    <dsp:sp modelId="{B92CDE79-FCA4-4DD0-A825-61F62A2A4330}">
      <dsp:nvSpPr>
        <dsp:cNvPr id="0" name=""/>
        <dsp:cNvSpPr/>
      </dsp:nvSpPr>
      <dsp:spPr>
        <a:xfrm>
          <a:off x="2098571" y="3334504"/>
          <a:ext cx="4032456" cy="1189434"/>
        </a:xfrm>
        <a:prstGeom prst="roundRect">
          <a:avLst/>
        </a:prstGeom>
        <a:solidFill>
          <a:schemeClr val="accent2">
            <a:hueOff val="-1277375"/>
            <a:satOff val="3509"/>
            <a:lumOff val="23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300" kern="1200" dirty="0" smtClean="0"/>
            <a:t>STRATEGIJA POZICIONIRANJA</a:t>
          </a:r>
          <a:endParaRPr lang="hr-HR" sz="3300" kern="1200" dirty="0"/>
        </a:p>
      </dsp:txBody>
      <dsp:txXfrm>
        <a:off x="2156634" y="3392567"/>
        <a:ext cx="3916330" cy="107330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294319-20FB-4B1D-B333-21C3DEAB1D1F}">
      <dsp:nvSpPr>
        <dsp:cNvPr id="0" name=""/>
        <dsp:cNvSpPr/>
      </dsp:nvSpPr>
      <dsp:spPr>
        <a:xfrm>
          <a:off x="1444605" y="1651989"/>
          <a:ext cx="5386876" cy="8992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STRATEGIJE ZA PRILAGOĐAVANJE CIJENE</a:t>
          </a:r>
          <a:endParaRPr lang="hr-HR" sz="2500" kern="1200" dirty="0"/>
        </a:p>
      </dsp:txBody>
      <dsp:txXfrm>
        <a:off x="1488504" y="1695888"/>
        <a:ext cx="5299078" cy="811468"/>
      </dsp:txXfrm>
    </dsp:sp>
    <dsp:sp modelId="{1F0D6656-4C08-4E78-B2CC-B57A4D53025A}">
      <dsp:nvSpPr>
        <dsp:cNvPr id="0" name=""/>
        <dsp:cNvSpPr/>
      </dsp:nvSpPr>
      <dsp:spPr>
        <a:xfrm rot="16199994">
          <a:off x="3968661" y="1094017"/>
          <a:ext cx="338761" cy="495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 rot="10800000">
        <a:off x="4019475" y="1244020"/>
        <a:ext cx="237133" cy="297567"/>
      </dsp:txXfrm>
    </dsp:sp>
    <dsp:sp modelId="{C4CFF20C-CE7E-4FEF-A95D-49EA2B23AE59}">
      <dsp:nvSpPr>
        <dsp:cNvPr id="0" name=""/>
        <dsp:cNvSpPr/>
      </dsp:nvSpPr>
      <dsp:spPr>
        <a:xfrm>
          <a:off x="2481858" y="113550"/>
          <a:ext cx="3312364" cy="8992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CJENOVNI POPUSTI</a:t>
          </a:r>
          <a:endParaRPr lang="hr-HR" sz="2500" kern="1200" dirty="0"/>
        </a:p>
      </dsp:txBody>
      <dsp:txXfrm>
        <a:off x="2525757" y="157449"/>
        <a:ext cx="3224566" cy="811468"/>
      </dsp:txXfrm>
    </dsp:sp>
    <dsp:sp modelId="{D8999FBC-DC31-4800-9088-EBC3E054D081}">
      <dsp:nvSpPr>
        <dsp:cNvPr id="0" name=""/>
        <dsp:cNvSpPr/>
      </dsp:nvSpPr>
      <dsp:spPr>
        <a:xfrm rot="2446308">
          <a:off x="4752569" y="2612768"/>
          <a:ext cx="531594" cy="495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638687"/>
            <a:satOff val="1755"/>
            <a:lumOff val="11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>
        <a:off x="4770623" y="2663376"/>
        <a:ext cx="382811" cy="297567"/>
      </dsp:txXfrm>
    </dsp:sp>
    <dsp:sp modelId="{C1737A35-E50E-42D2-85A4-EC432AE3BBB2}">
      <dsp:nvSpPr>
        <dsp:cNvPr id="0" name=""/>
        <dsp:cNvSpPr/>
      </dsp:nvSpPr>
      <dsp:spPr>
        <a:xfrm>
          <a:off x="4250733" y="3177320"/>
          <a:ext cx="3312364" cy="899266"/>
        </a:xfrm>
        <a:prstGeom prst="roundRect">
          <a:avLst/>
        </a:prstGeom>
        <a:solidFill>
          <a:schemeClr val="accent2">
            <a:hueOff val="-638687"/>
            <a:satOff val="1755"/>
            <a:lumOff val="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DISKRIMINACIJSKE CIJENE</a:t>
          </a:r>
          <a:endParaRPr lang="hr-HR" sz="2500" kern="1200" dirty="0"/>
        </a:p>
      </dsp:txBody>
      <dsp:txXfrm>
        <a:off x="4294632" y="3221219"/>
        <a:ext cx="3224566" cy="811468"/>
      </dsp:txXfrm>
    </dsp:sp>
    <dsp:sp modelId="{DBAB7826-BABA-4208-85C4-5355E759B783}">
      <dsp:nvSpPr>
        <dsp:cNvPr id="0" name=""/>
        <dsp:cNvSpPr/>
      </dsp:nvSpPr>
      <dsp:spPr>
        <a:xfrm rot="8353691">
          <a:off x="2991938" y="2612762"/>
          <a:ext cx="531582" cy="4959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1277375"/>
            <a:satOff val="3509"/>
            <a:lumOff val="23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2000" kern="1200"/>
        </a:p>
      </dsp:txBody>
      <dsp:txXfrm rot="10800000">
        <a:off x="3122667" y="2663370"/>
        <a:ext cx="382799" cy="297567"/>
      </dsp:txXfrm>
    </dsp:sp>
    <dsp:sp modelId="{77753F4B-392D-456D-A7F8-D44365191B78}">
      <dsp:nvSpPr>
        <dsp:cNvPr id="0" name=""/>
        <dsp:cNvSpPr/>
      </dsp:nvSpPr>
      <dsp:spPr>
        <a:xfrm>
          <a:off x="713008" y="3177305"/>
          <a:ext cx="3312364" cy="899266"/>
        </a:xfrm>
        <a:prstGeom prst="roundRect">
          <a:avLst/>
        </a:prstGeom>
        <a:solidFill>
          <a:schemeClr val="accent2">
            <a:hueOff val="-1277375"/>
            <a:satOff val="3509"/>
            <a:lumOff val="23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PSIHOLOŠKE CIJENE</a:t>
          </a:r>
          <a:endParaRPr lang="hr-HR" sz="2500" kern="1200" dirty="0"/>
        </a:p>
      </dsp:txBody>
      <dsp:txXfrm>
        <a:off x="756907" y="3221204"/>
        <a:ext cx="3224566" cy="8114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1AE85-36E9-41FE-BE3D-0D94D484BB68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6349B-579B-446E-944D-2E46BA00820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16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6349B-579B-446E-944D-2E46BA00820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90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PPP_SBUSC_TLE_Jigsaw_Puzz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5240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600200"/>
            <a:ext cx="6400800" cy="1447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371600"/>
            <a:ext cx="9144000" cy="5486400"/>
          </a:xfrm>
          <a:prstGeom prst="rect">
            <a:avLst/>
          </a:prstGeom>
          <a:gradFill flip="none" rotWithShape="1">
            <a:gsLst>
              <a:gs pos="29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137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PPP_SBUSC_TXT_Jigsaw_Puzzle.png"/>
          <p:cNvPicPr>
            <a:picLocks noChangeAspect="1"/>
          </p:cNvPicPr>
          <p:nvPr userDrawn="1"/>
        </p:nvPicPr>
        <p:blipFill>
          <a:blip r:embed="rId2"/>
          <a:srcRect b="80000"/>
          <a:stretch>
            <a:fillRect/>
          </a:stretch>
        </p:blipFill>
        <p:spPr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PPP_SBUSC_TXT_Jigsaw_Puzzl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76200"/>
            <a:ext cx="7467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325D5-6472-49D0-8DFE-CF5F7A983DBF}" type="datetimeFigureOut">
              <a:rPr lang="en-US" smtClean="0"/>
              <a:pPr/>
              <a:t>6/22/2014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1A172-2591-45B3-9E35-7E31970F621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openxmlformats.org/officeDocument/2006/relationships/image" Target="../media/image9.jpeg"/><Relationship Id="rId5" Type="http://schemas.openxmlformats.org/officeDocument/2006/relationships/diagramColors" Target="../diagrams/colors3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645024"/>
            <a:ext cx="2935188" cy="864096"/>
          </a:xfrm>
        </p:spPr>
        <p:txBody>
          <a:bodyPr>
            <a:normAutofit fontScale="85000" lnSpcReduction="20000"/>
          </a:bodyPr>
          <a:lstStyle/>
          <a:p>
            <a:r>
              <a:rPr lang="hr-HR" dirty="0" smtClean="0"/>
              <a:t>Nastavna </a:t>
            </a:r>
          </a:p>
          <a:p>
            <a:r>
              <a:rPr lang="hr-HR" dirty="0" smtClean="0"/>
              <a:t>cjelina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949280"/>
            <a:ext cx="669674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Udžbenik: MARKETING 4</a:t>
            </a: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Autori: Maja Martinović, Olivera Jurković Majić, Ana Babić, Ana Kuštrak, Martina </a:t>
            </a:r>
            <a:r>
              <a:rPr lang="hr-HR" sz="1400" dirty="0" err="1" smtClean="0">
                <a:solidFill>
                  <a:schemeClr val="bg1"/>
                </a:solidFill>
                <a:latin typeface="+mj-lt"/>
              </a:rPr>
              <a:t>Čaić</a:t>
            </a:r>
            <a:endParaRPr lang="hr-HR" sz="1400" dirty="0" smtClean="0">
              <a:solidFill>
                <a:schemeClr val="bg1"/>
              </a:solidFill>
              <a:latin typeface="+mj-lt"/>
            </a:endParaRPr>
          </a:p>
          <a:p>
            <a:pPr algn="r"/>
            <a:r>
              <a:rPr lang="hr-HR" sz="1400" dirty="0" smtClean="0">
                <a:solidFill>
                  <a:schemeClr val="bg1"/>
                </a:solidFill>
                <a:latin typeface="+mj-lt"/>
              </a:rPr>
              <a:t>Prezentaciju pripremila: Sanja Arambašić</a:t>
            </a:r>
            <a:endParaRPr lang="hr-HR" sz="1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943200" y="664804"/>
            <a:ext cx="7200800" cy="1506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CIJENA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Čimbenici koji utječu na formiranje cijena:</a:t>
            </a:r>
          </a:p>
          <a:p>
            <a:pPr lvl="1"/>
            <a:r>
              <a:rPr lang="hr-HR" dirty="0" smtClean="0"/>
              <a:t>unutrašnji</a:t>
            </a:r>
          </a:p>
          <a:p>
            <a:pPr lvl="2"/>
            <a:r>
              <a:rPr lang="hr-HR" dirty="0" smtClean="0"/>
              <a:t>marketinški ciljevi tvrtke</a:t>
            </a:r>
          </a:p>
          <a:p>
            <a:pPr lvl="2"/>
            <a:r>
              <a:rPr lang="hr-HR" dirty="0" smtClean="0"/>
              <a:t>troškovi – donja i gornja granica troškova</a:t>
            </a:r>
          </a:p>
          <a:p>
            <a:pPr lvl="2"/>
            <a:r>
              <a:rPr lang="hr-HR" dirty="0" smtClean="0"/>
              <a:t>strategija marketinškog miksa</a:t>
            </a:r>
          </a:p>
          <a:p>
            <a:pPr lvl="1"/>
            <a:r>
              <a:rPr lang="hr-HR" dirty="0" smtClean="0"/>
              <a:t>vanjski </a:t>
            </a:r>
          </a:p>
          <a:p>
            <a:pPr lvl="2"/>
            <a:r>
              <a:rPr lang="hr-HR" dirty="0" smtClean="0"/>
              <a:t>ekonomski uvjeti</a:t>
            </a:r>
          </a:p>
          <a:p>
            <a:pPr lvl="2"/>
            <a:r>
              <a:rPr lang="hr-HR" dirty="0" smtClean="0"/>
              <a:t>zakonodavstvo</a:t>
            </a:r>
          </a:p>
          <a:p>
            <a:pPr lvl="2"/>
            <a:r>
              <a:rPr lang="hr-HR" dirty="0" smtClean="0"/>
              <a:t>tehnologija</a:t>
            </a:r>
          </a:p>
          <a:p>
            <a:pPr lvl="2"/>
            <a:r>
              <a:rPr lang="hr-HR" dirty="0" smtClean="0"/>
              <a:t>vlade</a:t>
            </a:r>
          </a:p>
          <a:p>
            <a:pPr lvl="2"/>
            <a:r>
              <a:rPr lang="hr-HR" dirty="0" smtClean="0"/>
              <a:t>društvena pitanja</a:t>
            </a:r>
          </a:p>
          <a:p>
            <a:pPr lvl="2"/>
            <a:r>
              <a:rPr lang="hr-HR" dirty="0" smtClean="0"/>
              <a:t>…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2.1. CIJENA KAO ELEMENT MARKETINŠKOG SPLETA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8188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7624" y="1488119"/>
            <a:ext cx="7129534" cy="509104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2.1. CIJENA KAO ELEMENT MARKETINŠKOG SPLETA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51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Za pravilno odabranu cijenu potrebno je tržište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segmentirati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odabrati ciljno tržište</a:t>
            </a:r>
          </a:p>
          <a:p>
            <a:pPr marL="971550" lvl="1" indent="-514350">
              <a:buFont typeface="+mj-lt"/>
              <a:buAutoNum type="arabicPeriod"/>
            </a:pPr>
            <a:r>
              <a:rPr lang="hr-HR" dirty="0" smtClean="0"/>
              <a:t>pozicionirati se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2.1. CIJENA KAO ELEMENT MARKETINŠKOG SPLETA</a:t>
            </a:r>
            <a:endParaRPr lang="hr-HR" dirty="0"/>
          </a:p>
        </p:txBody>
      </p:sp>
      <p:pic>
        <p:nvPicPr>
          <p:cNvPr id="46082" name="Picture 2" descr="http://www.jatrgovac.com/usdocs/globalna-kretanja-ilustracija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440112"/>
            <a:ext cx="333375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7444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2.2. POLITIKA CIJENA</a:t>
            </a:r>
            <a:endParaRPr lang="hr-HR" dirty="0"/>
          </a:p>
        </p:txBody>
      </p:sp>
      <p:sp>
        <p:nvSpPr>
          <p:cNvPr id="6" name="Rectangle 5"/>
          <p:cNvSpPr/>
          <p:nvPr/>
        </p:nvSpPr>
        <p:spPr>
          <a:xfrm>
            <a:off x="971600" y="2420888"/>
            <a:ext cx="864096" cy="2880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pPr algn="ctr"/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</a:p>
          <a:p>
            <a:pPr algn="ctr"/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</a:t>
            </a:r>
          </a:p>
          <a:p>
            <a:pPr algn="ctr"/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</a:p>
          <a:p>
            <a:pPr algn="ctr"/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</a:p>
          <a:p>
            <a:pPr algn="ctr"/>
            <a:r>
              <a:rPr lang="hr-H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971600" y="2420888"/>
            <a:ext cx="374441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971600" y="5304717"/>
            <a:ext cx="3744416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59832" y="1988840"/>
            <a:ext cx="525658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Gornju granicu cijene </a:t>
            </a:r>
            <a:r>
              <a:rPr lang="hr-HR" sz="2200" dirty="0" smtClean="0"/>
              <a:t>određuje percepcija vrijednosti proizvoda u svijesti potrošača.</a:t>
            </a:r>
            <a:endParaRPr lang="hr-HR" sz="2200" dirty="0"/>
          </a:p>
        </p:txBody>
      </p:sp>
      <p:sp>
        <p:nvSpPr>
          <p:cNvPr id="11" name="TextBox 10"/>
          <p:cNvSpPr txBox="1"/>
          <p:nvPr/>
        </p:nvSpPr>
        <p:spPr>
          <a:xfrm>
            <a:off x="3059832" y="4916487"/>
            <a:ext cx="525658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200" b="1" dirty="0" smtClean="0"/>
              <a:t>Donju granicu cijene</a:t>
            </a:r>
            <a:r>
              <a:rPr lang="hr-HR" sz="2200" dirty="0" smtClean="0"/>
              <a:t> određuje visina troškova.</a:t>
            </a:r>
            <a:endParaRPr lang="hr-HR" sz="2200" dirty="0"/>
          </a:p>
        </p:txBody>
      </p:sp>
      <p:sp>
        <p:nvSpPr>
          <p:cNvPr id="12" name="Up-Down Arrow 11"/>
          <p:cNvSpPr/>
          <p:nvPr/>
        </p:nvSpPr>
        <p:spPr>
          <a:xfrm>
            <a:off x="3923928" y="2758281"/>
            <a:ext cx="288032" cy="215820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4177862" y="3190329"/>
            <a:ext cx="36004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000" i="1" dirty="0" smtClean="0"/>
              <a:t>Raspon u kojem proizvođač / prodavatelj utječe na kupca cijenom kao elementom marketinškog spleta.</a:t>
            </a:r>
            <a:endParaRPr lang="hr-HR" sz="2000" i="1" dirty="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44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2.2. POLITIKA CIJENA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848325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046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Troškovno orijentirani pristup</a:t>
            </a:r>
          </a:p>
          <a:p>
            <a:pPr lvl="1"/>
            <a:r>
              <a:rPr lang="hr-HR" sz="3200" dirty="0" smtClean="0"/>
              <a:t>Uzima u obzir troškove proizvodnje, distribucije i prodaje</a:t>
            </a:r>
          </a:p>
          <a:p>
            <a:pPr lvl="1"/>
            <a:r>
              <a:rPr lang="hr-HR" sz="3200" dirty="0" smtClean="0"/>
              <a:t>Najpopularnija metoda troškovi plus</a:t>
            </a:r>
          </a:p>
          <a:p>
            <a:pPr lvl="2"/>
            <a:r>
              <a:rPr lang="hr-HR" sz="2800" dirty="0" smtClean="0"/>
              <a:t>Dodavanje standardne marže na troškove određenog proizvoda/usluge</a:t>
            </a:r>
            <a:endParaRPr lang="hr-HR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2.2. POLITIKA CIJENA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6080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894855"/>
            <a:ext cx="7560840" cy="1046313"/>
          </a:xfrm>
        </p:spPr>
        <p:txBody>
          <a:bodyPr>
            <a:normAutofit fontScale="85000" lnSpcReduction="10000"/>
          </a:bodyPr>
          <a:lstStyle/>
          <a:p>
            <a:r>
              <a:rPr lang="hr-HR" sz="2400" dirty="0" smtClean="0"/>
              <a:t>Najam prostora (1 000 posjetitelja), opreme za ozvučenje, plaćanje izvođača</a:t>
            </a:r>
          </a:p>
          <a:p>
            <a:r>
              <a:rPr lang="hr-HR" sz="2400" dirty="0" smtClean="0"/>
              <a:t>Troškovi po posjetitelju (karte, program i sl. - 5,00 kn/posjetitelj)</a:t>
            </a:r>
            <a:endParaRPr lang="hr-HR" sz="2400" dirty="0"/>
          </a:p>
        </p:txBody>
      </p:sp>
      <p:pic>
        <p:nvPicPr>
          <p:cNvPr id="48130" name="Picture 2" descr="http://www.politikaplus.com/img/s/648x380/upload/images/K-L/koncert_glaz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72375"/>
            <a:ext cx="3960440" cy="2322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283968" y="1687302"/>
            <a:ext cx="4464496" cy="2207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Cijena karte 20,00 kn</a:t>
            </a:r>
          </a:p>
          <a:p>
            <a:pPr marL="0" indent="0">
              <a:buNone/>
            </a:pPr>
            <a:endParaRPr lang="hr-HR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236296" y="3894854"/>
            <a:ext cx="1728192" cy="10463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hr-HR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750242" y="3966862"/>
            <a:ext cx="2268252" cy="90229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r-HR" sz="2200" dirty="0" smtClean="0"/>
              <a:t>10.000,00 kn</a:t>
            </a:r>
          </a:p>
          <a:p>
            <a:pPr marL="0" indent="0" algn="r">
              <a:buNone/>
            </a:pPr>
            <a:endParaRPr lang="hr-HR" sz="2200" dirty="0" smtClean="0"/>
          </a:p>
          <a:p>
            <a:pPr marL="0" indent="0" algn="r">
              <a:buNone/>
            </a:pPr>
            <a:r>
              <a:rPr lang="hr-HR" sz="2200" dirty="0" smtClean="0"/>
              <a:t>5.000,00 kn</a:t>
            </a:r>
            <a:endParaRPr lang="hr-HR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0029" y="5429343"/>
            <a:ext cx="7560840" cy="14286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 smtClean="0"/>
              <a:t>Ukupni troškovi                                      15.000,00 kn</a:t>
            </a:r>
          </a:p>
          <a:p>
            <a:r>
              <a:rPr lang="hr-HR" sz="2400" dirty="0" smtClean="0"/>
              <a:t>Troškovi po jednom posjetitelju                 15,00 kn</a:t>
            </a:r>
          </a:p>
          <a:p>
            <a:r>
              <a:rPr lang="hr-HR" sz="2400" dirty="0" smtClean="0"/>
              <a:t>Razlika (marža) po posjetitelju                      5,00 kn</a:t>
            </a:r>
          </a:p>
          <a:p>
            <a:r>
              <a:rPr lang="hr-HR" sz="2400" dirty="0" smtClean="0"/>
              <a:t>Razlika (marža) ukupna                           5.000,00 kn</a:t>
            </a:r>
            <a:endParaRPr lang="hr-HR" sz="24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2.2. POLITIKA CIJENA</a:t>
            </a:r>
            <a:endParaRPr lang="hr-HR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34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Vrijednosno orijentirani pristup</a:t>
            </a:r>
          </a:p>
          <a:p>
            <a:pPr lvl="1"/>
            <a:r>
              <a:rPr lang="hr-HR" dirty="0" smtClean="0"/>
              <a:t>Temelji se na percipiranoj vrijednosti proizvoda/usluge u kupčevoj svijesti</a:t>
            </a:r>
          </a:p>
          <a:p>
            <a:pPr lvl="1"/>
            <a:r>
              <a:rPr lang="hr-HR" dirty="0" smtClean="0"/>
              <a:t>Vrijednost proizvoda određena je ukupnim zadovoljstvom potrošača zbog posjedovanja ili korištenja proizvoda/usluge</a:t>
            </a:r>
          </a:p>
          <a:p>
            <a:pPr lvl="1"/>
            <a:r>
              <a:rPr lang="hr-HR" dirty="0" smtClean="0"/>
              <a:t>Percipirana vrijednost razlika je percipiranih koristi i percipiranih troškova</a:t>
            </a:r>
          </a:p>
          <a:p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2.2. POLITIKA CIJENA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216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94" y="3933056"/>
            <a:ext cx="8507288" cy="26208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dirty="0" smtClean="0"/>
              <a:t>KUPNJA BICIKLA</a:t>
            </a:r>
          </a:p>
          <a:p>
            <a:r>
              <a:rPr lang="hr-HR" dirty="0" smtClean="0"/>
              <a:t>Percipirane koristi: pokretljivost, štednja, kvaliteta i dizajn</a:t>
            </a:r>
          </a:p>
          <a:p>
            <a:r>
              <a:rPr lang="hr-HR" dirty="0" smtClean="0"/>
              <a:t>Percipirani trošak: cijena bicikla, trošak vremena potrebnog za kupnju bicikla (obilaženje, prikupljanje informacija i sl. ) </a:t>
            </a:r>
            <a:endParaRPr lang="hr-HR" dirty="0"/>
          </a:p>
        </p:txBody>
      </p:sp>
      <p:pic>
        <p:nvPicPr>
          <p:cNvPr id="49154" name="Picture 2" descr="http://www.bankar.me/wp-content/uploads/2014/04/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182" y="1556792"/>
            <a:ext cx="4381500" cy="274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2.2. POLITIKA CIJENA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3550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55679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/>
              <a:t>USPOREDIMO OVA DVA PRISTUPA!</a:t>
            </a:r>
            <a:endParaRPr lang="hr-HR" sz="28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7872543"/>
              </p:ext>
            </p:extLst>
          </p:nvPr>
        </p:nvGraphicFramePr>
        <p:xfrm>
          <a:off x="179512" y="2708920"/>
          <a:ext cx="8496944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44964239"/>
              </p:ext>
            </p:extLst>
          </p:nvPr>
        </p:nvGraphicFramePr>
        <p:xfrm>
          <a:off x="179512" y="4941168"/>
          <a:ext cx="8496944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Rectangle 6"/>
          <p:cNvSpPr/>
          <p:nvPr/>
        </p:nvSpPr>
        <p:spPr>
          <a:xfrm>
            <a:off x="1524014" y="2080012"/>
            <a:ext cx="5978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TROŠKOVNI PRISTUP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5433" y="4365104"/>
            <a:ext cx="66352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VRIJEDNOSNI PRISTUP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2.2. POLITIKA CIJENA</a:t>
            </a:r>
            <a:endParaRPr lang="hr-HR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3061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TEME CJELINE 2</a:t>
            </a:r>
            <a:endParaRPr lang="en-US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2266056"/>
              </p:ext>
            </p:extLst>
          </p:nvPr>
        </p:nvGraphicFramePr>
        <p:xfrm>
          <a:off x="457200" y="1600200"/>
          <a:ext cx="8229600" cy="4565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Konkurentski orijentiran pristup</a:t>
            </a:r>
          </a:p>
          <a:p>
            <a:pPr lvl="1"/>
            <a:r>
              <a:rPr lang="hr-HR" dirty="0" smtClean="0"/>
              <a:t>Temelji se na cijenama konkurencije</a:t>
            </a:r>
          </a:p>
          <a:p>
            <a:pPr lvl="1"/>
            <a:r>
              <a:rPr lang="hr-HR" dirty="0" smtClean="0"/>
              <a:t>Ignoriraju se troškovi proizvodnje, ali i percipirana vrijednost proizvoda</a:t>
            </a:r>
          </a:p>
          <a:p>
            <a:pPr marL="457200" lvl="1" indent="0">
              <a:buNone/>
            </a:pP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37255568"/>
              </p:ext>
            </p:extLst>
          </p:nvPr>
        </p:nvGraphicFramePr>
        <p:xfrm>
          <a:off x="1547664" y="3861048"/>
          <a:ext cx="6096000" cy="2392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2.2. POLITIKA CIJENA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525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2.3. STRATEGIJE ZA ODREĐIVANJE CIJENA NOVIH PROIZVODA</a:t>
            </a:r>
            <a:endParaRPr lang="hr-HR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9059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3567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Strategija pobiranja vrhnja</a:t>
            </a:r>
          </a:p>
          <a:p>
            <a:pPr lvl="1"/>
            <a:endParaRPr lang="hr-HR" dirty="0"/>
          </a:p>
          <a:p>
            <a:pPr lvl="1"/>
            <a:r>
              <a:rPr lang="hr-HR" dirty="0" smtClean="0"/>
              <a:t>Tvrtka ima relativno visoke cijene kako bi „pobrale” maksimalne marže nauštrb prodajnog volumena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Cilj – što brže pokriti troškove razvoja proizvoda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Ciljni segment pioniri (inovatori i rani usvajači)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2.3. STRATEGIJE ZA ODREĐIVANJE CIJENA NOVIH PROIZVODA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668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628800"/>
            <a:ext cx="7848871" cy="4719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1916832"/>
            <a:ext cx="2232248" cy="35283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2.3. STRATEGIJE ZA ODREĐIVANJE CIJENA NOVIH PROIZVODA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165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foxonstocks.com/wp-content/uploads/2012/10/are-you-a-stock-trend-follower-or-a-stock-trend-setter-by-rachel-fox-from-fox-on-stoc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782" y="1987928"/>
            <a:ext cx="6170427" cy="2240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2" y="1415288"/>
            <a:ext cx="64527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hr-HR" sz="3200" dirty="0"/>
              <a:t>Trendsetteri – žele biti prvi u svemu</a:t>
            </a:r>
          </a:p>
        </p:txBody>
      </p:sp>
      <p:pic>
        <p:nvPicPr>
          <p:cNvPr id="6" name="Picture 2" descr="http://www.poslovni-savjetnik.com/sites/default/files/imagecache/slika_vijesti_velika/dir_vijesti/PXL_121102_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47" y="4581128"/>
            <a:ext cx="3095539" cy="1940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3232462" y="5197333"/>
            <a:ext cx="590918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Ipone5 stigao u Hrvatsku!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2.3. STRATEGIJE ZA ODREĐIVANJE CIJENA NOVIH PROIZVODA</a:t>
            </a:r>
            <a:endParaRPr lang="hr-HR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993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Strategija penetracije</a:t>
            </a:r>
          </a:p>
          <a:p>
            <a:pPr lvl="1"/>
            <a:r>
              <a:rPr lang="hr-HR" dirty="0" smtClean="0"/>
              <a:t>Tvrtka određuje relativno niske cijene za svoje proizvode kako bi privukla i zadržala veliki broj potrošača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Cilj – privući što veći broj potrošača koji prihvaćaju proizvod kao svoj prvi izbor</a:t>
            </a:r>
          </a:p>
          <a:p>
            <a:endParaRPr lang="hr-HR" dirty="0"/>
          </a:p>
          <a:p>
            <a:pPr lvl="1"/>
            <a:r>
              <a:rPr lang="hr-HR" dirty="0" smtClean="0"/>
              <a:t>Nije nužno da je cijena niska, nego je ona niska u odnosu na percipiranu kvalitetu</a:t>
            </a:r>
            <a:endParaRPr lang="hr-HR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2.3. STRATEGIJE ZA ODREĐIVANJE CIJENA NOVIH PROIZVODA</a:t>
            </a:r>
            <a:endParaRPr lang="hr-HR" dirty="0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0068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8316" y="2794575"/>
            <a:ext cx="5819725" cy="34968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32011" y="1471136"/>
            <a:ext cx="556299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Odnos cijena korištenjem </a:t>
            </a:r>
          </a:p>
          <a:p>
            <a:pPr algn="ctr"/>
            <a:r>
              <a:rPr lang="hr-HR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različitih strategija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2.3. STRATEGIJE ZA ODREĐIVANJE CIJENA NOVIH PROIZVODA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37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2.4. STRATEGIJE ZA PRILAGOĐAVANJE CIJENE</a:t>
            </a:r>
            <a:endParaRPr lang="hr-HR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48315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173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137" y="1656012"/>
            <a:ext cx="8229600" cy="4525963"/>
          </a:xfrm>
        </p:spPr>
        <p:txBody>
          <a:bodyPr/>
          <a:lstStyle/>
          <a:p>
            <a:r>
              <a:rPr lang="hr-HR" dirty="0" smtClean="0"/>
              <a:t>Cjenovni popusti</a:t>
            </a:r>
          </a:p>
          <a:p>
            <a:pPr lvl="1"/>
            <a:r>
              <a:rPr lang="hr-HR" dirty="0" smtClean="0"/>
              <a:t>Snižavanje osnovne cijene kako bi se potrošači nagradili za određene postupke</a:t>
            </a:r>
          </a:p>
          <a:p>
            <a:pPr lvl="1"/>
            <a:r>
              <a:rPr lang="hr-HR" dirty="0" smtClean="0"/>
              <a:t>Poticanje na ponašanja koja nisu uobičajena</a:t>
            </a:r>
          </a:p>
          <a:p>
            <a:pPr lvl="2"/>
            <a:r>
              <a:rPr lang="hr-HR" dirty="0" smtClean="0"/>
              <a:t>Kupnja velikih količina (količinski popusti), </a:t>
            </a:r>
          </a:p>
          <a:p>
            <a:pPr lvl="2"/>
            <a:r>
              <a:rPr lang="hr-HR" dirty="0" smtClean="0"/>
              <a:t>Kupnja izvan sezone (sezonski popusti) i sl.</a:t>
            </a:r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</p:txBody>
      </p:sp>
      <p:pic>
        <p:nvPicPr>
          <p:cNvPr id="52226" name="Picture 2" descr="http://www.portanova.hr/wp-content/uploads/2011/12/plakat-novoletni-popust-dec2011_h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3918993"/>
            <a:ext cx="1700543" cy="22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http://indigo-svijet.hr/upload/catalog_product/213/kolicinskipopust_4f6b0edb745b4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8025" y="4506450"/>
            <a:ext cx="2351550" cy="235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2.4. STRATEGIJE ZA PRILAGOĐAVANJE CIJENE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4673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Diskriminacijsko određivanje cijena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podrazumijeva formiranje cijena prilagodbom na razlike među potrošačima, proizvodima, lokacijama i sl. </a:t>
            </a:r>
          </a:p>
          <a:p>
            <a:pPr lvl="1"/>
            <a:endParaRPr lang="hr-HR" dirty="0" smtClean="0"/>
          </a:p>
          <a:p>
            <a:pPr lvl="1"/>
            <a:r>
              <a:rPr lang="hr-HR" dirty="0" smtClean="0"/>
              <a:t>nekoliko oblika cjenovnih diskriminacija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2.4. STRATEGIJE ZA PRILAGOĐAVANJE CIJENE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080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72079047"/>
              </p:ext>
            </p:extLst>
          </p:nvPr>
        </p:nvGraphicFramePr>
        <p:xfrm>
          <a:off x="827584" y="1397000"/>
          <a:ext cx="6792416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2.1. CIJENA KAO ELEMENT MARKETINŠKOG SPLETA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5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153172"/>
              </p:ext>
            </p:extLst>
          </p:nvPr>
        </p:nvGraphicFramePr>
        <p:xfrm>
          <a:off x="457200" y="1340768"/>
          <a:ext cx="822960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2.4. STRATEGIJE ZA PRILAGOĐAVANJE CIJENE</a:t>
            </a:r>
            <a:endParaRPr lang="hr-HR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626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Psihološko određivanje cijena</a:t>
            </a:r>
          </a:p>
          <a:p>
            <a:pPr lvl="1"/>
            <a:r>
              <a:rPr lang="hr-HR" dirty="0" smtClean="0"/>
              <a:t>prestižno određivanje cijena</a:t>
            </a:r>
          </a:p>
          <a:p>
            <a:pPr lvl="2"/>
            <a:r>
              <a:rPr lang="hr-HR" dirty="0" smtClean="0"/>
              <a:t>visoke cijene – vrhunska kvaliteta – ekskluzivnost</a:t>
            </a:r>
          </a:p>
          <a:p>
            <a:pPr lvl="2"/>
            <a:r>
              <a:rPr lang="hr-HR" dirty="0" smtClean="0"/>
              <a:t>npr. ograničene serije ekskluzivnih modela</a:t>
            </a:r>
          </a:p>
          <a:p>
            <a:pPr lvl="1"/>
            <a:r>
              <a:rPr lang="hr-HR" dirty="0" smtClean="0"/>
              <a:t>određivanje cijena nižim od okruglog broja </a:t>
            </a:r>
          </a:p>
          <a:p>
            <a:pPr lvl="2"/>
            <a:r>
              <a:rPr lang="hr-HR" dirty="0" smtClean="0"/>
              <a:t>cijene nekoliko lipa ispod okruglog broja </a:t>
            </a:r>
          </a:p>
          <a:p>
            <a:pPr lvl="2"/>
            <a:r>
              <a:rPr lang="hr-HR" dirty="0" smtClean="0"/>
              <a:t>psihološko djelovanje na potrošača</a:t>
            </a:r>
          </a:p>
          <a:p>
            <a:pPr lvl="1"/>
            <a:r>
              <a:rPr lang="hr-HR" dirty="0" smtClean="0"/>
              <a:t>određivanje cijena skupini proizvoda</a:t>
            </a:r>
          </a:p>
          <a:p>
            <a:pPr lvl="2"/>
            <a:r>
              <a:rPr lang="hr-HR" dirty="0" smtClean="0"/>
              <a:t>grupiranje proizvoda koji se prodaju po jednoj cijeni</a:t>
            </a:r>
          </a:p>
          <a:p>
            <a:pPr lvl="2"/>
            <a:r>
              <a:rPr lang="hr-HR" dirty="0" smtClean="0"/>
              <a:t>npr. turistički aranžmani (ALL INCL.)</a:t>
            </a:r>
          </a:p>
          <a:p>
            <a:pPr lvl="2"/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2.4. STRATEGIJE ZA PRILAGOĐAVANJE CIJENE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210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2.5. MOTIVIRANJE ŽELJENOG PONAŠANJA CIJENOM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Cijena je važan element marketinškog spleta, ali u koordinaciji s drugim elementima</a:t>
            </a:r>
          </a:p>
          <a:p>
            <a:endParaRPr lang="hr-HR" dirty="0"/>
          </a:p>
          <a:p>
            <a:r>
              <a:rPr lang="hr-HR" dirty="0" smtClean="0"/>
              <a:t>Važno je povezati cijenu i vrijednost proizvoda</a:t>
            </a:r>
          </a:p>
          <a:p>
            <a:endParaRPr lang="hr-HR" dirty="0"/>
          </a:p>
          <a:p>
            <a:r>
              <a:rPr lang="hr-HR" dirty="0" smtClean="0"/>
              <a:t>Potrošači različito percipiraju cijene i vrijednosti </a:t>
            </a:r>
          </a:p>
          <a:p>
            <a:pPr lvl="1"/>
            <a:r>
              <a:rPr lang="hr-HR" dirty="0" smtClean="0"/>
              <a:t>proporcionalno oblikovanje</a:t>
            </a:r>
          </a:p>
          <a:p>
            <a:pPr lvl="1"/>
            <a:r>
              <a:rPr lang="hr-HR" dirty="0" smtClean="0"/>
              <a:t>referentne cijene</a:t>
            </a:r>
          </a:p>
          <a:p>
            <a:pPr lvl="1"/>
            <a:r>
              <a:rPr lang="hr-HR" dirty="0" smtClean="0"/>
              <a:t>oblikovanje putem dobitka/gubitka</a:t>
            </a:r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3298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hr-HR" dirty="0" smtClean="0"/>
              <a:t>Proporcionalno određivanje </a:t>
            </a:r>
          </a:p>
          <a:p>
            <a:pPr lvl="1"/>
            <a:r>
              <a:rPr lang="hr-HR" dirty="0" smtClean="0"/>
              <a:t>Kupci cjenovne razlike procjenjuju u proporcionalnim, a ne apsolutnim vrijednostima</a:t>
            </a:r>
            <a:endParaRPr lang="hr-HR" dirty="0"/>
          </a:p>
        </p:txBody>
      </p:sp>
      <p:sp>
        <p:nvSpPr>
          <p:cNvPr id="4" name="TextBox 3"/>
          <p:cNvSpPr txBox="1"/>
          <p:nvPr/>
        </p:nvSpPr>
        <p:spPr>
          <a:xfrm>
            <a:off x="2843807" y="3216375"/>
            <a:ext cx="241125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Majica</a:t>
            </a:r>
          </a:p>
          <a:p>
            <a:pPr algn="r"/>
            <a:r>
              <a:rPr lang="hr-HR" sz="2400" dirty="0" smtClean="0"/>
              <a:t>Cijena 1  50,00 kn</a:t>
            </a:r>
          </a:p>
          <a:p>
            <a:pPr algn="r"/>
            <a:r>
              <a:rPr lang="hr-HR" sz="2400" dirty="0" smtClean="0"/>
              <a:t>Cijena 2  25,00 kn</a:t>
            </a:r>
          </a:p>
          <a:p>
            <a:pPr algn="r"/>
            <a:endParaRPr lang="hr-HR" sz="2400" dirty="0"/>
          </a:p>
          <a:p>
            <a:pPr algn="r"/>
            <a:r>
              <a:rPr lang="hr-HR" sz="2400" dirty="0" smtClean="0"/>
              <a:t>Razlika </a:t>
            </a:r>
          </a:p>
          <a:p>
            <a:pPr algn="r"/>
            <a:r>
              <a:rPr lang="hr-HR" sz="2400" dirty="0" smtClean="0"/>
              <a:t>25,00kn</a:t>
            </a:r>
            <a:endParaRPr lang="hr-HR" sz="2400" dirty="0"/>
          </a:p>
        </p:txBody>
      </p:sp>
      <p:pic>
        <p:nvPicPr>
          <p:cNvPr id="64514" name="Picture 2" descr="https://lh4.googleusercontent.com/-f6hDpMEDHsM/UfayE_xstHI/AAAAAAAAAwg/pkptT1MvEMc/w800-h800/272131_10151026851506339_836464371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85" y="3212978"/>
            <a:ext cx="2673623" cy="1781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61973" y="3212977"/>
            <a:ext cx="271184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Jakna</a:t>
            </a:r>
          </a:p>
          <a:p>
            <a:pPr algn="r"/>
            <a:r>
              <a:rPr lang="hr-HR" sz="2400" dirty="0" smtClean="0"/>
              <a:t>Cijena 1  575,00 kn</a:t>
            </a:r>
          </a:p>
          <a:p>
            <a:pPr algn="r"/>
            <a:r>
              <a:rPr lang="hr-HR" sz="2400" dirty="0" smtClean="0"/>
              <a:t> Cijena 2  550,00 kn</a:t>
            </a:r>
          </a:p>
          <a:p>
            <a:pPr algn="r"/>
            <a:endParaRPr lang="hr-HR" sz="2400" dirty="0"/>
          </a:p>
          <a:p>
            <a:pPr algn="r"/>
            <a:r>
              <a:rPr lang="hr-HR" sz="2400" dirty="0" smtClean="0"/>
              <a:t>Razlika </a:t>
            </a:r>
          </a:p>
          <a:p>
            <a:pPr algn="r"/>
            <a:r>
              <a:rPr lang="hr-HR" sz="2400" dirty="0" smtClean="0"/>
              <a:t> 25,00 kn</a:t>
            </a:r>
            <a:endParaRPr lang="hr-HR" sz="2400" dirty="0"/>
          </a:p>
        </p:txBody>
      </p:sp>
      <p:sp>
        <p:nvSpPr>
          <p:cNvPr id="5" name="Rectangle 4"/>
          <p:cNvSpPr/>
          <p:nvPr/>
        </p:nvSpPr>
        <p:spPr>
          <a:xfrm>
            <a:off x="2898792" y="3212977"/>
            <a:ext cx="2952328" cy="2592287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260156" y="5963859"/>
            <a:ext cx="8229600" cy="70550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r-HR" dirty="0" smtClean="0"/>
              <a:t>Potrošači prije reagiraju na nižu cijenu ako je razlika proporcionalno veća</a:t>
            </a:r>
            <a:endParaRPr lang="hr-HR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2.5. MOTIVIRANJE ŽELJENOG PONAŠANJA CIJENOM</a:t>
            </a:r>
            <a:endParaRPr lang="hr-HR" dirty="0"/>
          </a:p>
        </p:txBody>
      </p:sp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9596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Referentna cijena</a:t>
            </a:r>
          </a:p>
          <a:p>
            <a:pPr lvl="1"/>
            <a:r>
              <a:rPr lang="hr-HR" dirty="0" smtClean="0"/>
              <a:t>Iznos koji potrošač smatra razumnim i poštenim iznosom za određeni proizvod/uslugu</a:t>
            </a:r>
          </a:p>
          <a:p>
            <a:pPr lvl="1"/>
            <a:r>
              <a:rPr lang="hr-HR" dirty="0" smtClean="0"/>
              <a:t>Veću vrijednost kupci daju cijenama koje im se prvo predlože</a:t>
            </a:r>
            <a:endParaRPr lang="hr-HR" dirty="0"/>
          </a:p>
        </p:txBody>
      </p:sp>
      <p:pic>
        <p:nvPicPr>
          <p:cNvPr id="68610" name="Picture 2" descr="http://www.24sata.hr/image/cijene-su-pale-usporedili-smo-troskove-osiguranja-za-vozila-504x335-20140101-20140108180009-dda6631391e56123e48b69ead883f1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52096"/>
            <a:ext cx="4070970" cy="270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4607396" y="4373557"/>
            <a:ext cx="4413176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i="1" dirty="0" smtClean="0"/>
              <a:t>Kod prodaje automobila prvo se prezentiraju skuplji modeli</a:t>
            </a:r>
            <a:endParaRPr lang="hr-HR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2.5. MOTIVIRANJE ŽELJENOG PONAŠANJA CIJENOM</a:t>
            </a:r>
            <a:endParaRPr lang="hr-HR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1937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Oblikovanje cijene u smislu dobitka/gubitka</a:t>
            </a:r>
          </a:p>
          <a:p>
            <a:pPr lvl="1"/>
            <a:r>
              <a:rPr lang="hr-HR" dirty="0" smtClean="0"/>
              <a:t>više težimo „izbjegnuti gubitak” nego „postići dobitak”</a:t>
            </a:r>
          </a:p>
          <a:p>
            <a:pPr lvl="1"/>
            <a:r>
              <a:rPr lang="hr-HR" dirty="0" smtClean="0"/>
              <a:t>isticanje propuštenih prilika za kupnju</a:t>
            </a:r>
            <a:endParaRPr lang="hr-HR" dirty="0"/>
          </a:p>
        </p:txBody>
      </p:sp>
      <p:pic>
        <p:nvPicPr>
          <p:cNvPr id="69634" name="Picture 2" descr="https://www.prlabs.co.uk/news/images/1VFmEclearance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007" y="3536925"/>
            <a:ext cx="5381625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2.5. MOTIVIRANJE ŽELJENOG PONAŠANJA CIJENOM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062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8" name="Picture 6" descr="3 načina određivanja cijene proizvoda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27" y="3863356"/>
            <a:ext cx="5226079" cy="242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Cijena je novčani iznos koji moramo izdvojiti  kako bismo došli u posjed određenog proizvoda ili kako bismo uživali u određenoj ulozi.</a:t>
            </a:r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2.1. CIJENA KAO ELEMENT MARKETINŠKOG SPLETA</a:t>
            </a:r>
            <a:endParaRPr lang="hr-HR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pic>
        <p:nvPicPr>
          <p:cNvPr id="33796" name="Picture 4" descr="http://www.6yka.com/upload/images/1%20April%202014/kune_shutterstock_599701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932" y="4034530"/>
            <a:ext cx="3375868" cy="22552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7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2110735"/>
              </p:ext>
            </p:extLst>
          </p:nvPr>
        </p:nvGraphicFramePr>
        <p:xfrm>
          <a:off x="168927" y="2961728"/>
          <a:ext cx="8975074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4036" name="Picture 4" descr="http://www.poslovni-savjetnik.com/sites/default/files/imagecache/slika_vijesti_velika/dir_vijesti/klju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19" y="4926376"/>
            <a:ext cx="2575221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8" name="Picture 6" descr="http://upload.wikimedia.org/wikipedia/commons/3/3d/Zagreb_tram_(2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445822"/>
            <a:ext cx="1973559" cy="1476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0" name="Picture 8" descr="http://www.alfa-portal.com/wp-content/uploads/2011/08/banka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87" y="4941168"/>
            <a:ext cx="2399999" cy="18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2" name="Picture 10" descr="http://metro-portal.hr/img/repository/2010/07/medium/kuna_novac_shutter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58906"/>
            <a:ext cx="2232248" cy="14443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44" name="Picture 12" descr="http://www.kupime.hr/upload/oglas/4436studio_1_-_home_144532.jpg.axd?width=59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934" y="4941168"/>
            <a:ext cx="2707136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2.1. CIJENA KAO ELEMENT MARKETINŠKOG SPLETA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5856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 smtClean="0"/>
              <a:t>Cijena predstavlja vrijednost koju proizvod/usluga pruža krajnjem korisniku</a:t>
            </a:r>
          </a:p>
          <a:p>
            <a:endParaRPr lang="hr-HR" dirty="0"/>
          </a:p>
          <a:p>
            <a:r>
              <a:rPr lang="hr-HR" dirty="0" smtClean="0"/>
              <a:t>Što određuje cijena:</a:t>
            </a:r>
          </a:p>
          <a:p>
            <a:pPr lvl="1"/>
            <a:r>
              <a:rPr lang="hr-HR" dirty="0" smtClean="0"/>
              <a:t>iznos koji moramo izdvojiti za neki proizvod/uslugu</a:t>
            </a:r>
          </a:p>
          <a:p>
            <a:pPr lvl="1"/>
            <a:r>
              <a:rPr lang="hr-HR" dirty="0" smtClean="0"/>
              <a:t>ukazuje na razinu kvalitete</a:t>
            </a:r>
          </a:p>
          <a:p>
            <a:pPr lvl="1"/>
            <a:r>
              <a:rPr lang="hr-HR" dirty="0" smtClean="0"/>
              <a:t>pozicionira proizvod </a:t>
            </a:r>
          </a:p>
          <a:p>
            <a:pPr lvl="1"/>
            <a:r>
              <a:rPr lang="hr-HR" dirty="0" smtClean="0"/>
              <a:t>često ističe status proizvoda</a:t>
            </a:r>
          </a:p>
          <a:p>
            <a:pPr lvl="1"/>
            <a:r>
              <a:rPr lang="hr-HR" dirty="0" smtClean="0"/>
              <a:t>diferencira proizvod u istoj skupini proizvoda</a:t>
            </a:r>
          </a:p>
          <a:p>
            <a:pPr lvl="1"/>
            <a:r>
              <a:rPr lang="hr-HR" dirty="0" smtClean="0"/>
              <a:t>bitna je odrednica u borbi s konkurencijom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2.1. CIJENA KAO ELEMENT MARKETINŠKOG SPLETA</a:t>
            </a:r>
            <a:endParaRPr lang="hr-HR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86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upload.wikimedia.org/wikipedia/commons/8/89/Ferrari_430_Scuderia_in_Riyadh,KS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" y="1742165"/>
            <a:ext cx="3003243" cy="2002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://www.automobili.hr/vw_golf_vii_rear_white_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28103"/>
            <a:ext cx="3022178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8" name="Picture 6" descr="http://www.vecernji.hr/media/cache/27/a8/27a853949252bdaf2f3c23b2f2e3a75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742165"/>
            <a:ext cx="3075476" cy="198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64604" y="3726677"/>
            <a:ext cx="32144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smtClean="0"/>
              <a:t>Komentirajte!</a:t>
            </a:r>
            <a:endParaRPr lang="hr-HR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95372" y="4834960"/>
            <a:ext cx="83529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4000"/>
            </a:lvl1pPr>
          </a:lstStyle>
          <a:p>
            <a:pPr algn="ctr"/>
            <a:r>
              <a:rPr lang="hr-HR" sz="2800" dirty="0" smtClean="0"/>
              <a:t>Cijena prikazanih automobila koji se prodaju u RH je različita. Objasnite što mislite o odnosu cijene i kvalitete, statusa i pozicioniranja pojedinih modela prikazanih automobila.</a:t>
            </a:r>
            <a:endParaRPr lang="hr-HR" sz="28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2.1. CIJENA KAO ELEMENT MARKETINŠKOG SPLETA</a:t>
            </a:r>
            <a:endParaRPr lang="hr-HR" dirty="0"/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0552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Cijene se različito formiraju kroz povijest</a:t>
            </a:r>
          </a:p>
          <a:p>
            <a:pPr lvl="1"/>
            <a:r>
              <a:rPr lang="hr-HR" dirty="0" smtClean="0"/>
              <a:t>cjenjkanjem</a:t>
            </a:r>
          </a:p>
          <a:p>
            <a:pPr lvl="1"/>
            <a:r>
              <a:rPr lang="hr-HR" dirty="0" smtClean="0"/>
              <a:t>politikom fiksnih cijena (19. st.)</a:t>
            </a:r>
          </a:p>
          <a:p>
            <a:pPr lvl="1"/>
            <a:r>
              <a:rPr lang="hr-HR" dirty="0" smtClean="0"/>
              <a:t>politikom dinamičkog određivanja cijena npr. online aukcije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2.1. CIJENA KAO ELEMENT MARKETINŠKOG SPLETA</a:t>
            </a:r>
            <a:endParaRPr lang="hr-HR" dirty="0"/>
          </a:p>
        </p:txBody>
      </p:sp>
      <p:pic>
        <p:nvPicPr>
          <p:cNvPr id="41986" name="Picture 2" descr="http://www.equineelite.nl/uploads/online_bid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0741"/>
            <a:ext cx="2421260" cy="280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295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 smtClean="0"/>
              <a:t>Cijena je sastavni dio marketinškog spleta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pPr>
              <a:buFont typeface="Calibri" panose="020F0502020204030204" pitchFamily="34" charset="0"/>
              <a:buChar char="→"/>
            </a:pPr>
            <a:r>
              <a:rPr lang="hr-HR" dirty="0" smtClean="0"/>
              <a:t> Ne smije se promatrati izdvojeno</a:t>
            </a:r>
            <a:endParaRPr lang="hr-HR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2.1. CIJENA KAO ELEMENT MARKETINŠKOG SPLETA</a:t>
            </a: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466" y="2060848"/>
            <a:ext cx="3179068" cy="3205269"/>
          </a:xfrm>
          <a:prstGeom prst="rect">
            <a:avLst/>
          </a:prstGeom>
        </p:spPr>
      </p:pic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283968" y="6453336"/>
            <a:ext cx="4724400" cy="274320"/>
          </a:xfrm>
        </p:spPr>
        <p:txBody>
          <a:bodyPr/>
          <a:lstStyle/>
          <a:p>
            <a:pPr algn="r"/>
            <a:r>
              <a:rPr lang="hr-HR" dirty="0" smtClean="0"/>
              <a:t>Copyright © MATE d.o.o., Zagreb, 2014.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1190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XBUSI_TXT_Missing_Piec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4D08E55-19A4-4E8C-8093-1EBC7E9F8F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TS101881348</Template>
  <TotalTime>9602</TotalTime>
  <Words>1457</Words>
  <Application>Microsoft Office PowerPoint</Application>
  <PresentationFormat>On-screen Show (4:3)</PresentationFormat>
  <Paragraphs>271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PPP_XBUSI_TXT_Missing_Piece</vt:lpstr>
      <vt:lpstr>PowerPoint Presentation</vt:lpstr>
      <vt:lpstr>TEME CJELINE 2</vt:lpstr>
      <vt:lpstr>2.1. CIJENA KAO ELEMENT MARKETINŠKOG SPLETA</vt:lpstr>
      <vt:lpstr>2.1. CIJENA KAO ELEMENT MARKETINŠKOG SPLETA</vt:lpstr>
      <vt:lpstr>2.1. CIJENA KAO ELEMENT MARKETINŠKOG SPLETA</vt:lpstr>
      <vt:lpstr>2.1. CIJENA KAO ELEMENT MARKETINŠKOG SPLETA</vt:lpstr>
      <vt:lpstr>2.1. CIJENA KAO ELEMENT MARKETINŠKOG SPLETA</vt:lpstr>
      <vt:lpstr>2.1. CIJENA KAO ELEMENT MARKETINŠKOG SPLETA</vt:lpstr>
      <vt:lpstr>2.1. CIJENA KAO ELEMENT MARKETINŠKOG SPLETA</vt:lpstr>
      <vt:lpstr>2.1. CIJENA KAO ELEMENT MARKETINŠKOG SPLETA</vt:lpstr>
      <vt:lpstr>2.1. CIJENA KAO ELEMENT MARKETINŠKOG SPLETA</vt:lpstr>
      <vt:lpstr>2.1. CIJENA KAO ELEMENT MARKETINŠKOG SPLETA</vt:lpstr>
      <vt:lpstr>2.2. POLITIKA CIJENA</vt:lpstr>
      <vt:lpstr>2.2. POLITIKA CIJENA</vt:lpstr>
      <vt:lpstr>2.2. POLITIKA CIJENA</vt:lpstr>
      <vt:lpstr>2.2. POLITIKA CIJENA</vt:lpstr>
      <vt:lpstr>2.2. POLITIKA CIJENA</vt:lpstr>
      <vt:lpstr>2.2. POLITIKA CIJENA</vt:lpstr>
      <vt:lpstr>2.2. POLITIKA CIJENA</vt:lpstr>
      <vt:lpstr>2.2. POLITIKA CIJENA</vt:lpstr>
      <vt:lpstr>2.3. STRATEGIJE ZA ODREĐIVANJE CIJENA NOVIH PROIZVODA</vt:lpstr>
      <vt:lpstr>2.3. STRATEGIJE ZA ODREĐIVANJE CIJENA NOVIH PROIZVODA</vt:lpstr>
      <vt:lpstr>2.3. STRATEGIJE ZA ODREĐIVANJE CIJENA NOVIH PROIZVODA</vt:lpstr>
      <vt:lpstr>2.3. STRATEGIJE ZA ODREĐIVANJE CIJENA NOVIH PROIZVODA</vt:lpstr>
      <vt:lpstr>2.3. STRATEGIJE ZA ODREĐIVANJE CIJENA NOVIH PROIZVODA</vt:lpstr>
      <vt:lpstr>2.3. STRATEGIJE ZA ODREĐIVANJE CIJENA NOVIH PROIZVODA</vt:lpstr>
      <vt:lpstr>2.4. STRATEGIJE ZA PRILAGOĐAVANJE CIJENE</vt:lpstr>
      <vt:lpstr>2.4. STRATEGIJE ZA PRILAGOĐAVANJE CIJENE</vt:lpstr>
      <vt:lpstr>2.4. STRATEGIJE ZA PRILAGOĐAVANJE CIJENE</vt:lpstr>
      <vt:lpstr>2.4. STRATEGIJE ZA PRILAGOĐAVANJE CIJENE</vt:lpstr>
      <vt:lpstr>2.4. STRATEGIJE ZA PRILAGOĐAVANJE CIJENE</vt:lpstr>
      <vt:lpstr>2.5. MOTIVIRANJE ŽELJENOG PONAŠANJA CIJENOM</vt:lpstr>
      <vt:lpstr>2.5. MOTIVIRANJE ŽELJENOG PONAŠANJA CIJENOM</vt:lpstr>
      <vt:lpstr>2.5. MOTIVIRANJE ŽELJENOG PONAŠANJA CIJENOM</vt:lpstr>
      <vt:lpstr>2.5. MOTIVIRANJE ŽELJENOG PONAŠANJA CIJENOM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 Arambašić</dc:creator>
  <cp:keywords/>
  <dc:description>2010 puzzle piece powerpoint template from presentationpro.com</dc:description>
  <cp:lastModifiedBy>Sanja Arambašić</cp:lastModifiedBy>
  <cp:revision>109</cp:revision>
  <dcterms:created xsi:type="dcterms:W3CDTF">2014-05-14T12:23:17Z</dcterms:created>
  <dcterms:modified xsi:type="dcterms:W3CDTF">2014-06-22T14:48:16Z</dcterms:modified>
  <cp:category>2010 business concepts</cp:category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TC018813489991</vt:lpwstr>
  </property>
</Properties>
</file>